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y="5143500" cx="9144000"/>
  <p:notesSz cx="6858000" cy="9144000"/>
  <p:embeddedFontLst>
    <p:embeddedFont>
      <p:font typeface="Open Sans SemiBold"/>
      <p:regular r:id="rId33"/>
      <p:bold r:id="rId34"/>
      <p:italic r:id="rId35"/>
      <p:boldItalic r:id="rId36"/>
    </p:embeddedFont>
    <p:embeddedFont>
      <p:font typeface="Open Sans"/>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OpenSans-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OpenSansSemiBold-regular.fntdata"/><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OpenSansSemiBold-italic.fntdata"/><Relationship Id="rId12" Type="http://schemas.openxmlformats.org/officeDocument/2006/relationships/slide" Target="slides/slide8.xml"/><Relationship Id="rId34" Type="http://schemas.openxmlformats.org/officeDocument/2006/relationships/font" Target="fonts/OpenSansSemiBold-bold.fntdata"/><Relationship Id="rId15" Type="http://schemas.openxmlformats.org/officeDocument/2006/relationships/slide" Target="slides/slide11.xml"/><Relationship Id="rId37" Type="http://schemas.openxmlformats.org/officeDocument/2006/relationships/font" Target="fonts/OpenSans-regular.fntdata"/><Relationship Id="rId14" Type="http://schemas.openxmlformats.org/officeDocument/2006/relationships/slide" Target="slides/slide10.xml"/><Relationship Id="rId36" Type="http://schemas.openxmlformats.org/officeDocument/2006/relationships/font" Target="fonts/OpenSansSemiBold-boldItalic.fntdata"/><Relationship Id="rId17" Type="http://schemas.openxmlformats.org/officeDocument/2006/relationships/slide" Target="slides/slide13.xml"/><Relationship Id="rId39" Type="http://schemas.openxmlformats.org/officeDocument/2006/relationships/font" Target="fonts/OpenSans-italic.fntdata"/><Relationship Id="rId16" Type="http://schemas.openxmlformats.org/officeDocument/2006/relationships/slide" Target="slides/slide12.xml"/><Relationship Id="rId38" Type="http://schemas.openxmlformats.org/officeDocument/2006/relationships/font" Target="fonts/OpenSans-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 name="Shape 32"/>
        <p:cNvGrpSpPr/>
        <p:nvPr/>
      </p:nvGrpSpPr>
      <p:grpSpPr>
        <a:xfrm>
          <a:off x="0" y="0"/>
          <a:ext cx="0" cy="0"/>
          <a:chOff x="0" y="0"/>
          <a:chExt cx="0" cy="0"/>
        </a:xfrm>
      </p:grpSpPr>
      <p:sp>
        <p:nvSpPr>
          <p:cNvPr id="33" name="Google Shape;33;p: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 name="Google Shape;3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58d7b31949_0_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58d7b3194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58d7b31949_0_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58d7b3194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51f4c8586f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51f4c8586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58d7b31949_0_4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58d7b31949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58d7b31949_0_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58d7b3194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58d7b31949_0_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8d7b31949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51f4c8586f_0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51f4c8586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58d7b31949_0_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58d7b31949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58d7b31949_0_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58d7b3194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58d7b31949_0_7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58d7b31949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 name="Shape 40"/>
        <p:cNvGrpSpPr/>
        <p:nvPr/>
      </p:nvGrpSpPr>
      <p:grpSpPr>
        <a:xfrm>
          <a:off x="0" y="0"/>
          <a:ext cx="0" cy="0"/>
          <a:chOff x="0" y="0"/>
          <a:chExt cx="0" cy="0"/>
        </a:xfrm>
      </p:grpSpPr>
      <p:sp>
        <p:nvSpPr>
          <p:cNvPr id="41" name="Google Shape;41;SLIDES_API616062012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 name="Google Shape;42;SLIDES_API6160620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4d28aab3c1_0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4d28aab3c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51ff0e364c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51ff0e36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51f4c8586f_0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51f4c8586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51f4c8586f_0_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51f4c8586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5133b8e47b_0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5133b8e47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5133b8e47b_0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5133b8e47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56c90edd5b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56c90edd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51f4c8586f_0_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51f4c8586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4cd0fffd5_0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4cd0fffd5_0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 name="Shape 48"/>
        <p:cNvGrpSpPr/>
        <p:nvPr/>
      </p:nvGrpSpPr>
      <p:grpSpPr>
        <a:xfrm>
          <a:off x="0" y="0"/>
          <a:ext cx="0" cy="0"/>
          <a:chOff x="0" y="0"/>
          <a:chExt cx="0" cy="0"/>
        </a:xfrm>
      </p:grpSpPr>
      <p:sp>
        <p:nvSpPr>
          <p:cNvPr id="49" name="Google Shape;49;g4f2bcd463e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 name="Google Shape;50;g4f2bcd46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Wyolum is an international hardware collaborative.</a:t>
            </a:r>
            <a:endParaRPr/>
          </a:p>
          <a:p>
            <a:pPr indent="0" lvl="0" marL="0" rtl="0" algn="l">
              <a:spcBef>
                <a:spcPts val="0"/>
              </a:spcBef>
              <a:spcAft>
                <a:spcPts val="0"/>
              </a:spcAft>
              <a:buNone/>
            </a:pPr>
            <a:r>
              <a:rPr lang="en"/>
              <a:t>We enjoy building open hardware electronics projects outside of our regular day jobs.</a:t>
            </a:r>
            <a:endParaRPr/>
          </a:p>
          <a:p>
            <a:pPr indent="0" lvl="0" marL="0" rtl="0" algn="l">
              <a:spcBef>
                <a:spcPts val="0"/>
              </a:spcBef>
              <a:spcAft>
                <a:spcPts val="0"/>
              </a:spcAft>
              <a:buNone/>
            </a:pPr>
            <a:r>
              <a:rPr lang="en"/>
              <a:t>We became sentient in 2009 when me and Justin collaborated on an accelerometer based bicycle brake light.</a:t>
            </a:r>
            <a:endParaRPr/>
          </a:p>
          <a:p>
            <a:pPr indent="0" lvl="0" marL="0" rtl="0" algn="l">
              <a:spcBef>
                <a:spcPts val="0"/>
              </a:spcBef>
              <a:spcAft>
                <a:spcPts val="0"/>
              </a:spcAft>
              <a:buNone/>
            </a:pPr>
            <a:r>
              <a:rPr lang="en"/>
              <a:t>Since then, we have built it into a successful “hobby business” which has helped pay for itself, allowing us to buy toys for ourselves, such as 3D printers, Laser cutters, Oscilloscopes and Power supplies, Soldering tools, robotic arms, CNC machines and more.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503e5e8257_0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503e5e825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503e5e8257_0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503e5e825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4fc2bd21dd_0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4fc2bd21d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58d7b31949_0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58d7b3194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58d7b31949_0_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58d7b3194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51ea75abcd_0_7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51ea75abcd_0_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457200" y="563760"/>
            <a:ext cx="8229600" cy="3009300"/>
          </a:xfrm>
          <a:prstGeom prst="rect">
            <a:avLst/>
          </a:prstGeom>
          <a:noFill/>
          <a:ln>
            <a:noFill/>
          </a:ln>
        </p:spPr>
        <p:txBody>
          <a:bodyPr anchorCtr="0" anchor="t" bIns="91425" lIns="91425" spcFirstLastPara="1" rIns="91425" wrap="square" tIns="91425"/>
          <a:lstStyle>
            <a:lvl1pPr lvl="0" rtl="0" algn="l">
              <a:spcBef>
                <a:spcPts val="0"/>
              </a:spcBef>
              <a:spcAft>
                <a:spcPts val="0"/>
              </a:spcAft>
              <a:buClr>
                <a:schemeClr val="accent1"/>
              </a:buClr>
              <a:buSzPts val="4800"/>
              <a:buFont typeface="Open Sans"/>
              <a:buNone/>
              <a:defRPr b="1" i="0" sz="4800" u="none" cap="none" strike="noStrike">
                <a:solidFill>
                  <a:schemeClr val="accent1"/>
                </a:solidFill>
                <a:latin typeface="Open Sans"/>
                <a:ea typeface="Open Sans"/>
                <a:cs typeface="Open Sans"/>
                <a:sym typeface="Open Sans"/>
              </a:defRPr>
            </a:lvl1pPr>
            <a:lvl2pPr lvl="1" rtl="0" algn="l">
              <a:spcBef>
                <a:spcPts val="0"/>
              </a:spcBef>
              <a:spcAft>
                <a:spcPts val="0"/>
              </a:spcAft>
              <a:buClr>
                <a:schemeClr val="accent1"/>
              </a:buClr>
              <a:buSzPts val="7200"/>
              <a:buFont typeface="Arial"/>
              <a:buNone/>
              <a:defRPr b="1" i="0" sz="7200" u="none" cap="none" strike="noStrike">
                <a:solidFill>
                  <a:schemeClr val="accent1"/>
                </a:solidFill>
                <a:latin typeface="Arial"/>
                <a:ea typeface="Arial"/>
                <a:cs typeface="Arial"/>
                <a:sym typeface="Arial"/>
              </a:defRPr>
            </a:lvl2pPr>
            <a:lvl3pPr lvl="2" rtl="0" algn="l">
              <a:spcBef>
                <a:spcPts val="0"/>
              </a:spcBef>
              <a:spcAft>
                <a:spcPts val="0"/>
              </a:spcAft>
              <a:buClr>
                <a:schemeClr val="accent1"/>
              </a:buClr>
              <a:buSzPts val="7200"/>
              <a:buFont typeface="Arial"/>
              <a:buNone/>
              <a:defRPr b="1" i="0" sz="7200" u="none" cap="none" strike="noStrike">
                <a:solidFill>
                  <a:schemeClr val="accent1"/>
                </a:solidFill>
                <a:latin typeface="Arial"/>
                <a:ea typeface="Arial"/>
                <a:cs typeface="Arial"/>
                <a:sym typeface="Arial"/>
              </a:defRPr>
            </a:lvl3pPr>
            <a:lvl4pPr lvl="3" rtl="0" algn="l">
              <a:spcBef>
                <a:spcPts val="0"/>
              </a:spcBef>
              <a:spcAft>
                <a:spcPts val="0"/>
              </a:spcAft>
              <a:buClr>
                <a:schemeClr val="accent1"/>
              </a:buClr>
              <a:buSzPts val="7200"/>
              <a:buFont typeface="Arial"/>
              <a:buNone/>
              <a:defRPr b="1" i="0" sz="7200" u="none" cap="none" strike="noStrike">
                <a:solidFill>
                  <a:schemeClr val="accent1"/>
                </a:solidFill>
                <a:latin typeface="Arial"/>
                <a:ea typeface="Arial"/>
                <a:cs typeface="Arial"/>
                <a:sym typeface="Arial"/>
              </a:defRPr>
            </a:lvl4pPr>
            <a:lvl5pPr lvl="4" rtl="0" algn="l">
              <a:spcBef>
                <a:spcPts val="0"/>
              </a:spcBef>
              <a:spcAft>
                <a:spcPts val="0"/>
              </a:spcAft>
              <a:buClr>
                <a:schemeClr val="accent1"/>
              </a:buClr>
              <a:buSzPts val="7200"/>
              <a:buFont typeface="Arial"/>
              <a:buNone/>
              <a:defRPr b="1" i="0" sz="7200" u="none" cap="none" strike="noStrike">
                <a:solidFill>
                  <a:schemeClr val="accent1"/>
                </a:solidFill>
                <a:latin typeface="Arial"/>
                <a:ea typeface="Arial"/>
                <a:cs typeface="Arial"/>
                <a:sym typeface="Arial"/>
              </a:defRPr>
            </a:lvl5pPr>
            <a:lvl6pPr lvl="5" rtl="0" algn="l">
              <a:spcBef>
                <a:spcPts val="0"/>
              </a:spcBef>
              <a:spcAft>
                <a:spcPts val="0"/>
              </a:spcAft>
              <a:buClr>
                <a:schemeClr val="accent1"/>
              </a:buClr>
              <a:buSzPts val="7200"/>
              <a:buFont typeface="Arial"/>
              <a:buNone/>
              <a:defRPr b="1" i="0" sz="7200" u="none" cap="none" strike="noStrike">
                <a:solidFill>
                  <a:schemeClr val="accent1"/>
                </a:solidFill>
                <a:latin typeface="Arial"/>
                <a:ea typeface="Arial"/>
                <a:cs typeface="Arial"/>
                <a:sym typeface="Arial"/>
              </a:defRPr>
            </a:lvl6pPr>
            <a:lvl7pPr lvl="6" rtl="0" algn="l">
              <a:spcBef>
                <a:spcPts val="0"/>
              </a:spcBef>
              <a:spcAft>
                <a:spcPts val="0"/>
              </a:spcAft>
              <a:buClr>
                <a:schemeClr val="accent1"/>
              </a:buClr>
              <a:buSzPts val="7200"/>
              <a:buFont typeface="Arial"/>
              <a:buNone/>
              <a:defRPr b="1" i="0" sz="7200" u="none" cap="none" strike="noStrike">
                <a:solidFill>
                  <a:schemeClr val="accent1"/>
                </a:solidFill>
                <a:latin typeface="Arial"/>
                <a:ea typeface="Arial"/>
                <a:cs typeface="Arial"/>
                <a:sym typeface="Arial"/>
              </a:defRPr>
            </a:lvl7pPr>
            <a:lvl8pPr lvl="7" rtl="0" algn="l">
              <a:spcBef>
                <a:spcPts val="0"/>
              </a:spcBef>
              <a:spcAft>
                <a:spcPts val="0"/>
              </a:spcAft>
              <a:buClr>
                <a:schemeClr val="accent1"/>
              </a:buClr>
              <a:buSzPts val="7200"/>
              <a:buFont typeface="Arial"/>
              <a:buNone/>
              <a:defRPr b="1" i="0" sz="7200" u="none" cap="none" strike="noStrike">
                <a:solidFill>
                  <a:schemeClr val="accent1"/>
                </a:solidFill>
                <a:latin typeface="Arial"/>
                <a:ea typeface="Arial"/>
                <a:cs typeface="Arial"/>
                <a:sym typeface="Arial"/>
              </a:defRPr>
            </a:lvl8pPr>
            <a:lvl9pPr lvl="8" rtl="0" algn="l">
              <a:spcBef>
                <a:spcPts val="0"/>
              </a:spcBef>
              <a:spcAft>
                <a:spcPts val="0"/>
              </a:spcAft>
              <a:buClr>
                <a:schemeClr val="accent1"/>
              </a:buClr>
              <a:buSzPts val="7200"/>
              <a:buFont typeface="Arial"/>
              <a:buNone/>
              <a:defRPr b="1" i="0" sz="7200" u="none" cap="none" strike="noStrike">
                <a:solidFill>
                  <a:schemeClr val="accent1"/>
                </a:solidFill>
                <a:latin typeface="Arial"/>
                <a:ea typeface="Arial"/>
                <a:cs typeface="Arial"/>
                <a:sym typeface="Arial"/>
              </a:defRPr>
            </a:lvl9pPr>
          </a:lstStyle>
          <a:p/>
        </p:txBody>
      </p:sp>
      <p:sp>
        <p:nvSpPr>
          <p:cNvPr id="11" name="Google Shape;11;p2"/>
          <p:cNvSpPr txBox="1"/>
          <p:nvPr>
            <p:ph idx="1" type="subTitle"/>
          </p:nvPr>
        </p:nvSpPr>
        <p:spPr>
          <a:xfrm>
            <a:off x="457200" y="3716392"/>
            <a:ext cx="8229600" cy="1232700"/>
          </a:xfrm>
          <a:prstGeom prst="rect">
            <a:avLst/>
          </a:prstGeom>
          <a:noFill/>
          <a:ln>
            <a:noFill/>
          </a:ln>
          <a:effectLst>
            <a:outerShdw blurRad="57150" rotWithShape="0" algn="bl" dir="5400000" dist="19050">
              <a:srgbClr val="000000">
                <a:alpha val="50000"/>
              </a:srgbClr>
            </a:outerShdw>
            <a:reflection blurRad="0" dir="5400000" dist="38100" endA="0" fadeDir="5400012" kx="0" rotWithShape="0" algn="bl" stPos="0" sy="-100000" ky="0"/>
          </a:effectLst>
        </p:spPr>
        <p:txBody>
          <a:bodyPr anchorCtr="0" anchor="t" bIns="91425" lIns="91425" spcFirstLastPara="1" rIns="91425" wrap="square" tIns="91425"/>
          <a:lstStyle>
            <a:lvl1pPr lvl="0" rtl="0" algn="l">
              <a:spcBef>
                <a:spcPts val="0"/>
              </a:spcBef>
              <a:spcAft>
                <a:spcPts val="0"/>
              </a:spcAft>
              <a:buClr>
                <a:schemeClr val="dk2"/>
              </a:buClr>
              <a:buSzPts val="3600"/>
              <a:buFont typeface="Open Sans SemiBold"/>
              <a:buNone/>
              <a:defRPr i="0" sz="3600" u="none" cap="none" strike="noStrike">
                <a:solidFill>
                  <a:schemeClr val="dk2"/>
                </a:solidFill>
                <a:latin typeface="Open Sans SemiBold"/>
                <a:ea typeface="Open Sans SemiBold"/>
                <a:cs typeface="Open Sans SemiBold"/>
                <a:sym typeface="Open Sans SemiBold"/>
              </a:defRPr>
            </a:lvl1pPr>
            <a:lvl2pPr lvl="1" rtl="0" algn="l">
              <a:spcBef>
                <a:spcPts val="0"/>
              </a:spcBef>
              <a:spcAft>
                <a:spcPts val="0"/>
              </a:spcAft>
              <a:buClr>
                <a:schemeClr val="dk2"/>
              </a:buClr>
              <a:buSzPts val="4800"/>
              <a:buFont typeface="Arial"/>
              <a:buNone/>
              <a:defRPr b="0" i="0" sz="4800" u="none" cap="none" strike="noStrike">
                <a:solidFill>
                  <a:schemeClr val="dk2"/>
                </a:solidFill>
                <a:latin typeface="Arial"/>
                <a:ea typeface="Arial"/>
                <a:cs typeface="Arial"/>
                <a:sym typeface="Arial"/>
              </a:defRPr>
            </a:lvl2pPr>
            <a:lvl3pPr lvl="2" rtl="0" algn="l">
              <a:spcBef>
                <a:spcPts val="0"/>
              </a:spcBef>
              <a:spcAft>
                <a:spcPts val="0"/>
              </a:spcAft>
              <a:buClr>
                <a:schemeClr val="dk2"/>
              </a:buClr>
              <a:buSzPts val="4800"/>
              <a:buFont typeface="Arial"/>
              <a:buNone/>
              <a:defRPr b="0" i="0" sz="4800" u="none" cap="none" strike="noStrike">
                <a:solidFill>
                  <a:schemeClr val="dk2"/>
                </a:solidFill>
                <a:latin typeface="Arial"/>
                <a:ea typeface="Arial"/>
                <a:cs typeface="Arial"/>
                <a:sym typeface="Arial"/>
              </a:defRPr>
            </a:lvl3pPr>
            <a:lvl4pPr lvl="3" rtl="0" algn="l">
              <a:spcBef>
                <a:spcPts val="0"/>
              </a:spcBef>
              <a:spcAft>
                <a:spcPts val="0"/>
              </a:spcAft>
              <a:buClr>
                <a:schemeClr val="dk2"/>
              </a:buClr>
              <a:buSzPts val="4800"/>
              <a:buFont typeface="Arial"/>
              <a:buNone/>
              <a:defRPr b="0" i="0" sz="4800" u="none" cap="none" strike="noStrike">
                <a:solidFill>
                  <a:schemeClr val="dk2"/>
                </a:solidFill>
                <a:latin typeface="Arial"/>
                <a:ea typeface="Arial"/>
                <a:cs typeface="Arial"/>
                <a:sym typeface="Arial"/>
              </a:defRPr>
            </a:lvl4pPr>
            <a:lvl5pPr lvl="4" rtl="0" algn="l">
              <a:spcBef>
                <a:spcPts val="0"/>
              </a:spcBef>
              <a:spcAft>
                <a:spcPts val="0"/>
              </a:spcAft>
              <a:buClr>
                <a:schemeClr val="dk2"/>
              </a:buClr>
              <a:buSzPts val="4800"/>
              <a:buFont typeface="Arial"/>
              <a:buNone/>
              <a:defRPr b="0" i="0" sz="4800" u="none" cap="none" strike="noStrike">
                <a:solidFill>
                  <a:schemeClr val="dk2"/>
                </a:solidFill>
                <a:latin typeface="Arial"/>
                <a:ea typeface="Arial"/>
                <a:cs typeface="Arial"/>
                <a:sym typeface="Arial"/>
              </a:defRPr>
            </a:lvl5pPr>
            <a:lvl6pPr lvl="5" rtl="0" algn="l">
              <a:spcBef>
                <a:spcPts val="0"/>
              </a:spcBef>
              <a:spcAft>
                <a:spcPts val="0"/>
              </a:spcAft>
              <a:buClr>
                <a:schemeClr val="dk2"/>
              </a:buClr>
              <a:buSzPts val="4800"/>
              <a:buFont typeface="Arial"/>
              <a:buNone/>
              <a:defRPr b="0" i="0" sz="4800" u="none" cap="none" strike="noStrike">
                <a:solidFill>
                  <a:schemeClr val="dk2"/>
                </a:solidFill>
                <a:latin typeface="Arial"/>
                <a:ea typeface="Arial"/>
                <a:cs typeface="Arial"/>
                <a:sym typeface="Arial"/>
              </a:defRPr>
            </a:lvl6pPr>
            <a:lvl7pPr lvl="6" rtl="0" algn="l">
              <a:spcBef>
                <a:spcPts val="0"/>
              </a:spcBef>
              <a:spcAft>
                <a:spcPts val="0"/>
              </a:spcAft>
              <a:buClr>
                <a:schemeClr val="dk2"/>
              </a:buClr>
              <a:buSzPts val="4800"/>
              <a:buFont typeface="Arial"/>
              <a:buNone/>
              <a:defRPr b="0" i="0" sz="4800" u="none" cap="none" strike="noStrike">
                <a:solidFill>
                  <a:schemeClr val="dk2"/>
                </a:solidFill>
                <a:latin typeface="Arial"/>
                <a:ea typeface="Arial"/>
                <a:cs typeface="Arial"/>
                <a:sym typeface="Arial"/>
              </a:defRPr>
            </a:lvl7pPr>
            <a:lvl8pPr lvl="7" rtl="0" algn="l">
              <a:spcBef>
                <a:spcPts val="0"/>
              </a:spcBef>
              <a:spcAft>
                <a:spcPts val="0"/>
              </a:spcAft>
              <a:buClr>
                <a:schemeClr val="dk2"/>
              </a:buClr>
              <a:buSzPts val="4800"/>
              <a:buFont typeface="Arial"/>
              <a:buNone/>
              <a:defRPr b="0" i="0" sz="4800" u="none" cap="none" strike="noStrike">
                <a:solidFill>
                  <a:schemeClr val="dk2"/>
                </a:solidFill>
                <a:latin typeface="Arial"/>
                <a:ea typeface="Arial"/>
                <a:cs typeface="Arial"/>
                <a:sym typeface="Arial"/>
              </a:defRPr>
            </a:lvl8pPr>
            <a:lvl9pPr lvl="8" rtl="0" algn="l">
              <a:spcBef>
                <a:spcPts val="0"/>
              </a:spcBef>
              <a:spcAft>
                <a:spcPts val="0"/>
              </a:spcAft>
              <a:buClr>
                <a:schemeClr val="dk2"/>
              </a:buClr>
              <a:buSzPts val="4800"/>
              <a:buFont typeface="Arial"/>
              <a:buNone/>
              <a:defRPr b="0" i="0" sz="4800" u="none" cap="none" strike="noStrike">
                <a:solidFill>
                  <a:schemeClr val="dk2"/>
                </a:solidFill>
                <a:latin typeface="Arial"/>
                <a:ea typeface="Arial"/>
                <a:cs typeface="Arial"/>
                <a:sym typeface="Arial"/>
              </a:defRPr>
            </a:lvl9pPr>
          </a:lstStyle>
          <a:p/>
        </p:txBody>
      </p:sp>
      <p:cxnSp>
        <p:nvCxnSpPr>
          <p:cNvPr id="12" name="Google Shape;12;p2"/>
          <p:cNvCxnSpPr/>
          <p:nvPr/>
        </p:nvCxnSpPr>
        <p:spPr>
          <a:xfrm>
            <a:off x="457200" y="411480"/>
            <a:ext cx="8229600" cy="0"/>
          </a:xfrm>
          <a:prstGeom prst="straightConnector1">
            <a:avLst/>
          </a:prstGeom>
          <a:noFill/>
          <a:ln cap="flat" cmpd="sng" w="57150">
            <a:solidFill>
              <a:schemeClr val="accent1"/>
            </a:solidFill>
            <a:prstDash val="solid"/>
            <a:round/>
            <a:headEnd len="sm" w="sm" type="none"/>
            <a:tailEnd len="sm" w="sm" type="none"/>
          </a:ln>
        </p:spPr>
      </p:cxnSp>
      <p:cxnSp>
        <p:nvCxnSpPr>
          <p:cNvPr id="13" name="Google Shape;13;p2"/>
          <p:cNvCxnSpPr/>
          <p:nvPr/>
        </p:nvCxnSpPr>
        <p:spPr>
          <a:xfrm>
            <a:off x="457200" y="3633383"/>
            <a:ext cx="8229600" cy="0"/>
          </a:xfrm>
          <a:prstGeom prst="straightConnector1">
            <a:avLst/>
          </a:prstGeom>
          <a:noFill/>
          <a:ln cap="flat" cmpd="sng" w="57150">
            <a:solidFill>
              <a:schemeClr val="accent1"/>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4" name="Shape 14"/>
        <p:cNvGrpSpPr/>
        <p:nvPr/>
      </p:nvGrpSpPr>
      <p:grpSpPr>
        <a:xfrm>
          <a:off x="0" y="0"/>
          <a:ext cx="0" cy="0"/>
          <a:chOff x="0" y="0"/>
          <a:chExt cx="0" cy="0"/>
        </a:xfrm>
      </p:grpSpPr>
      <p:sp>
        <p:nvSpPr>
          <p:cNvPr id="15" name="Google Shape;15;p3"/>
          <p:cNvSpPr txBox="1"/>
          <p:nvPr>
            <p:ph type="title"/>
          </p:nvPr>
        </p:nvSpPr>
        <p:spPr>
          <a:xfrm>
            <a:off x="457200" y="148837"/>
            <a:ext cx="8229600" cy="480300"/>
          </a:xfrm>
          <a:prstGeom prst="rect">
            <a:avLst/>
          </a:prstGeom>
          <a:noFill/>
          <a:ln>
            <a:noFill/>
          </a:ln>
        </p:spPr>
        <p:txBody>
          <a:bodyPr anchorCtr="0" anchor="b" bIns="91425" lIns="91425" spcFirstLastPara="1" rIns="91425" wrap="square" tIns="91425"/>
          <a:lstStyle>
            <a:lvl1pPr lvl="0" rtl="0">
              <a:spcBef>
                <a:spcPts val="0"/>
              </a:spcBef>
              <a:spcAft>
                <a:spcPts val="0"/>
              </a:spcAft>
              <a:buSzPts val="3000"/>
              <a:buNone/>
              <a:defRPr sz="3000">
                <a:solidFill>
                  <a:srgbClr val="DA0002"/>
                </a:solidFill>
              </a:defRPr>
            </a:lvl1pPr>
            <a:lvl2pPr lvl="1" rtl="0">
              <a:spcBef>
                <a:spcPts val="0"/>
              </a:spcBef>
              <a:spcAft>
                <a:spcPts val="0"/>
              </a:spcAft>
              <a:buSzPts val="3600"/>
              <a:buNone/>
              <a:defRPr>
                <a:solidFill>
                  <a:srgbClr val="DA0002"/>
                </a:solidFill>
              </a:defRPr>
            </a:lvl2pPr>
            <a:lvl3pPr lvl="2" rtl="0">
              <a:spcBef>
                <a:spcPts val="0"/>
              </a:spcBef>
              <a:spcAft>
                <a:spcPts val="0"/>
              </a:spcAft>
              <a:buSzPts val="3600"/>
              <a:buNone/>
              <a:defRPr>
                <a:solidFill>
                  <a:srgbClr val="DA0002"/>
                </a:solidFill>
              </a:defRPr>
            </a:lvl3pPr>
            <a:lvl4pPr lvl="3" rtl="0">
              <a:spcBef>
                <a:spcPts val="0"/>
              </a:spcBef>
              <a:spcAft>
                <a:spcPts val="0"/>
              </a:spcAft>
              <a:buSzPts val="3600"/>
              <a:buNone/>
              <a:defRPr>
                <a:solidFill>
                  <a:srgbClr val="DA0002"/>
                </a:solidFill>
              </a:defRPr>
            </a:lvl4pPr>
            <a:lvl5pPr lvl="4" rtl="0">
              <a:spcBef>
                <a:spcPts val="0"/>
              </a:spcBef>
              <a:spcAft>
                <a:spcPts val="0"/>
              </a:spcAft>
              <a:buSzPts val="3600"/>
              <a:buNone/>
              <a:defRPr>
                <a:solidFill>
                  <a:srgbClr val="DA0002"/>
                </a:solidFill>
              </a:defRPr>
            </a:lvl5pPr>
            <a:lvl6pPr lvl="5" rtl="0">
              <a:spcBef>
                <a:spcPts val="0"/>
              </a:spcBef>
              <a:spcAft>
                <a:spcPts val="0"/>
              </a:spcAft>
              <a:buSzPts val="3600"/>
              <a:buNone/>
              <a:defRPr>
                <a:solidFill>
                  <a:srgbClr val="DA0002"/>
                </a:solidFill>
              </a:defRPr>
            </a:lvl6pPr>
            <a:lvl7pPr lvl="6" rtl="0">
              <a:spcBef>
                <a:spcPts val="0"/>
              </a:spcBef>
              <a:spcAft>
                <a:spcPts val="0"/>
              </a:spcAft>
              <a:buSzPts val="3600"/>
              <a:buNone/>
              <a:defRPr>
                <a:solidFill>
                  <a:srgbClr val="DA0002"/>
                </a:solidFill>
              </a:defRPr>
            </a:lvl7pPr>
            <a:lvl8pPr lvl="7" rtl="0">
              <a:spcBef>
                <a:spcPts val="0"/>
              </a:spcBef>
              <a:spcAft>
                <a:spcPts val="0"/>
              </a:spcAft>
              <a:buSzPts val="3600"/>
              <a:buNone/>
              <a:defRPr>
                <a:solidFill>
                  <a:srgbClr val="DA0002"/>
                </a:solidFill>
              </a:defRPr>
            </a:lvl8pPr>
            <a:lvl9pPr lvl="8" rtl="0">
              <a:spcBef>
                <a:spcPts val="0"/>
              </a:spcBef>
              <a:spcAft>
                <a:spcPts val="0"/>
              </a:spcAft>
              <a:buSzPts val="3600"/>
              <a:buNone/>
              <a:defRPr>
                <a:solidFill>
                  <a:srgbClr val="DA0002"/>
                </a:solidFill>
              </a:defRPr>
            </a:lvl9pPr>
          </a:lstStyle>
          <a:p/>
        </p:txBody>
      </p:sp>
      <p:sp>
        <p:nvSpPr>
          <p:cNvPr id="16" name="Google Shape;16;p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cxnSp>
        <p:nvCxnSpPr>
          <p:cNvPr id="17" name="Google Shape;17;p3"/>
          <p:cNvCxnSpPr/>
          <p:nvPr/>
        </p:nvCxnSpPr>
        <p:spPr>
          <a:xfrm>
            <a:off x="457200" y="1143000"/>
            <a:ext cx="8229600" cy="0"/>
          </a:xfrm>
          <a:prstGeom prst="straightConnector1">
            <a:avLst/>
          </a:prstGeom>
          <a:noFill/>
          <a:ln cap="flat" cmpd="sng" w="50800">
            <a:solidFill>
              <a:srgbClr val="DA0002"/>
            </a:solidFill>
            <a:prstDash val="solid"/>
            <a:round/>
            <a:headEnd len="sm" w="sm" type="none"/>
            <a:tailEnd len="sm" w="sm" type="none"/>
          </a:ln>
        </p:spPr>
      </p:cxnSp>
      <p:sp>
        <p:nvSpPr>
          <p:cNvPr id="18" name="Google Shape;18;p3"/>
          <p:cNvSpPr txBox="1"/>
          <p:nvPr>
            <p:ph idx="2" type="subTitle"/>
          </p:nvPr>
        </p:nvSpPr>
        <p:spPr>
          <a:xfrm>
            <a:off x="462700" y="630355"/>
            <a:ext cx="8229600" cy="512700"/>
          </a:xfrm>
          <a:prstGeom prst="rect">
            <a:avLst/>
          </a:prstGeom>
        </p:spPr>
        <p:txBody>
          <a:bodyPr anchorCtr="0" anchor="t" bIns="91425" lIns="91425" spcFirstLastPara="1" rIns="91425" wrap="square" tIns="91425"/>
          <a:lstStyle>
            <a:lvl1pPr lvl="0">
              <a:spcBef>
                <a:spcPts val="0"/>
              </a:spcBef>
              <a:spcAft>
                <a:spcPts val="0"/>
              </a:spcAft>
              <a:buNone/>
              <a:defRPr sz="2400"/>
            </a:lvl1pPr>
            <a:lvl2pPr lvl="1">
              <a:spcBef>
                <a:spcPts val="600"/>
              </a:spcBef>
              <a:spcAft>
                <a:spcPts val="0"/>
              </a:spcAft>
              <a:buNone/>
              <a:defRPr/>
            </a:lvl2pPr>
            <a:lvl3pPr lvl="2">
              <a:spcBef>
                <a:spcPts val="600"/>
              </a:spcBef>
              <a:spcAft>
                <a:spcPts val="0"/>
              </a:spcAft>
              <a:buNone/>
              <a:defRPr/>
            </a:lvl3pPr>
            <a:lvl4pPr lvl="3">
              <a:spcBef>
                <a:spcPts val="600"/>
              </a:spcBef>
              <a:spcAft>
                <a:spcPts val="0"/>
              </a:spcAft>
              <a:buNone/>
              <a:defRPr/>
            </a:lvl4pPr>
            <a:lvl5pPr lvl="4">
              <a:spcBef>
                <a:spcPts val="600"/>
              </a:spcBef>
              <a:spcAft>
                <a:spcPts val="0"/>
              </a:spcAft>
              <a:buNone/>
              <a:defRPr/>
            </a:lvl5pPr>
            <a:lvl6pPr lvl="5">
              <a:spcBef>
                <a:spcPts val="600"/>
              </a:spcBef>
              <a:spcAft>
                <a:spcPts val="0"/>
              </a:spcAft>
              <a:buNone/>
              <a:defRPr/>
            </a:lvl6pPr>
            <a:lvl7pPr lvl="6">
              <a:spcBef>
                <a:spcPts val="600"/>
              </a:spcBef>
              <a:spcAft>
                <a:spcPts val="0"/>
              </a:spcAft>
              <a:buNone/>
              <a:defRPr/>
            </a:lvl7pPr>
            <a:lvl8pPr lvl="7">
              <a:spcBef>
                <a:spcPts val="600"/>
              </a:spcBef>
              <a:spcAft>
                <a:spcPts val="0"/>
              </a:spcAft>
              <a:buNone/>
              <a:defRPr/>
            </a:lvl8pPr>
            <a:lvl9pPr lvl="8">
              <a:spcBef>
                <a:spcPts val="6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9" name="Shape 19"/>
        <p:cNvGrpSpPr/>
        <p:nvPr/>
      </p:nvGrpSpPr>
      <p:grpSpPr>
        <a:xfrm>
          <a:off x="0" y="0"/>
          <a:ext cx="0" cy="0"/>
          <a:chOff x="0" y="0"/>
          <a:chExt cx="0" cy="0"/>
        </a:xfrm>
      </p:grpSpPr>
      <p:sp>
        <p:nvSpPr>
          <p:cNvPr id="20" name="Google Shape;20;p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lstStyle>
            <a:lvl1pPr lvl="0" rtl="0">
              <a:spcBef>
                <a:spcPts val="0"/>
              </a:spcBef>
              <a:spcAft>
                <a:spcPts val="0"/>
              </a:spcAft>
              <a:buSzPts val="3600"/>
              <a:buNone/>
              <a:defRPr>
                <a:solidFill>
                  <a:srgbClr val="DA0002"/>
                </a:solidFill>
              </a:defRPr>
            </a:lvl1pPr>
            <a:lvl2pPr lvl="1" rtl="0">
              <a:spcBef>
                <a:spcPts val="0"/>
              </a:spcBef>
              <a:spcAft>
                <a:spcPts val="0"/>
              </a:spcAft>
              <a:buSzPts val="3600"/>
              <a:buNone/>
              <a:defRPr>
                <a:solidFill>
                  <a:srgbClr val="DA0002"/>
                </a:solidFill>
              </a:defRPr>
            </a:lvl2pPr>
            <a:lvl3pPr lvl="2" rtl="0">
              <a:spcBef>
                <a:spcPts val="0"/>
              </a:spcBef>
              <a:spcAft>
                <a:spcPts val="0"/>
              </a:spcAft>
              <a:buSzPts val="3600"/>
              <a:buNone/>
              <a:defRPr>
                <a:solidFill>
                  <a:srgbClr val="DA0002"/>
                </a:solidFill>
              </a:defRPr>
            </a:lvl3pPr>
            <a:lvl4pPr lvl="3" rtl="0">
              <a:spcBef>
                <a:spcPts val="0"/>
              </a:spcBef>
              <a:spcAft>
                <a:spcPts val="0"/>
              </a:spcAft>
              <a:buSzPts val="3600"/>
              <a:buNone/>
              <a:defRPr>
                <a:solidFill>
                  <a:srgbClr val="DA0002"/>
                </a:solidFill>
              </a:defRPr>
            </a:lvl4pPr>
            <a:lvl5pPr lvl="4" rtl="0">
              <a:spcBef>
                <a:spcPts val="0"/>
              </a:spcBef>
              <a:spcAft>
                <a:spcPts val="0"/>
              </a:spcAft>
              <a:buSzPts val="3600"/>
              <a:buNone/>
              <a:defRPr>
                <a:solidFill>
                  <a:srgbClr val="DA0002"/>
                </a:solidFill>
              </a:defRPr>
            </a:lvl5pPr>
            <a:lvl6pPr lvl="5" rtl="0">
              <a:spcBef>
                <a:spcPts val="0"/>
              </a:spcBef>
              <a:spcAft>
                <a:spcPts val="0"/>
              </a:spcAft>
              <a:buSzPts val="3600"/>
              <a:buNone/>
              <a:defRPr>
                <a:solidFill>
                  <a:srgbClr val="DA0002"/>
                </a:solidFill>
              </a:defRPr>
            </a:lvl6pPr>
            <a:lvl7pPr lvl="6" rtl="0">
              <a:spcBef>
                <a:spcPts val="0"/>
              </a:spcBef>
              <a:spcAft>
                <a:spcPts val="0"/>
              </a:spcAft>
              <a:buSzPts val="3600"/>
              <a:buNone/>
              <a:defRPr>
                <a:solidFill>
                  <a:srgbClr val="DA0002"/>
                </a:solidFill>
              </a:defRPr>
            </a:lvl7pPr>
            <a:lvl8pPr lvl="7" rtl="0">
              <a:spcBef>
                <a:spcPts val="0"/>
              </a:spcBef>
              <a:spcAft>
                <a:spcPts val="0"/>
              </a:spcAft>
              <a:buSzPts val="3600"/>
              <a:buNone/>
              <a:defRPr>
                <a:solidFill>
                  <a:srgbClr val="DA0002"/>
                </a:solidFill>
              </a:defRPr>
            </a:lvl8pPr>
            <a:lvl9pPr lvl="8" rtl="0">
              <a:spcBef>
                <a:spcPts val="0"/>
              </a:spcBef>
              <a:spcAft>
                <a:spcPts val="0"/>
              </a:spcAft>
              <a:buSzPts val="3600"/>
              <a:buNone/>
              <a:defRPr>
                <a:solidFill>
                  <a:srgbClr val="DA0002"/>
                </a:solidFill>
              </a:defRPr>
            </a:lvl9pPr>
          </a:lstStyle>
          <a:p/>
        </p:txBody>
      </p:sp>
      <p:sp>
        <p:nvSpPr>
          <p:cNvPr id="21" name="Google Shape;21;p4"/>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22" name="Google Shape;22;p4"/>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cxnSp>
        <p:nvCxnSpPr>
          <p:cNvPr id="23" name="Google Shape;23;p4"/>
          <p:cNvCxnSpPr/>
          <p:nvPr/>
        </p:nvCxnSpPr>
        <p:spPr>
          <a:xfrm>
            <a:off x="457200" y="1143000"/>
            <a:ext cx="8229600" cy="0"/>
          </a:xfrm>
          <a:prstGeom prst="straightConnector1">
            <a:avLst/>
          </a:prstGeom>
          <a:noFill/>
          <a:ln cap="flat" cmpd="sng" w="50800">
            <a:solidFill>
              <a:srgbClr val="DA0002"/>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4" name="Shape 24"/>
        <p:cNvGrpSpPr/>
        <p:nvPr/>
      </p:nvGrpSpPr>
      <p:grpSpPr>
        <a:xfrm>
          <a:off x="0" y="0"/>
          <a:ext cx="0" cy="0"/>
          <a:chOff x="0" y="0"/>
          <a:chExt cx="0" cy="0"/>
        </a:xfrm>
      </p:grpSpPr>
      <p:sp>
        <p:nvSpPr>
          <p:cNvPr id="25" name="Google Shape;25;p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lstStyle>
            <a:lvl1pPr lvl="0" rtl="0">
              <a:spcBef>
                <a:spcPts val="0"/>
              </a:spcBef>
              <a:spcAft>
                <a:spcPts val="0"/>
              </a:spcAft>
              <a:buSzPts val="3600"/>
              <a:buNone/>
              <a:defRPr>
                <a:solidFill>
                  <a:schemeClr val="accent1"/>
                </a:solidFill>
              </a:defRPr>
            </a:lvl1pPr>
            <a:lvl2pPr lvl="1" rtl="0">
              <a:spcBef>
                <a:spcPts val="0"/>
              </a:spcBef>
              <a:spcAft>
                <a:spcPts val="0"/>
              </a:spcAft>
              <a:buSzPts val="3600"/>
              <a:buNone/>
              <a:defRPr>
                <a:solidFill>
                  <a:schemeClr val="accent1"/>
                </a:solidFill>
              </a:defRPr>
            </a:lvl2pPr>
            <a:lvl3pPr lvl="2" rtl="0">
              <a:spcBef>
                <a:spcPts val="0"/>
              </a:spcBef>
              <a:spcAft>
                <a:spcPts val="0"/>
              </a:spcAft>
              <a:buSzPts val="3600"/>
              <a:buNone/>
              <a:defRPr>
                <a:solidFill>
                  <a:schemeClr val="accent1"/>
                </a:solidFill>
              </a:defRPr>
            </a:lvl3pPr>
            <a:lvl4pPr lvl="3" rtl="0">
              <a:spcBef>
                <a:spcPts val="0"/>
              </a:spcBef>
              <a:spcAft>
                <a:spcPts val="0"/>
              </a:spcAft>
              <a:buSzPts val="3600"/>
              <a:buNone/>
              <a:defRPr>
                <a:solidFill>
                  <a:schemeClr val="accent1"/>
                </a:solidFill>
              </a:defRPr>
            </a:lvl4pPr>
            <a:lvl5pPr lvl="4" rtl="0">
              <a:spcBef>
                <a:spcPts val="0"/>
              </a:spcBef>
              <a:spcAft>
                <a:spcPts val="0"/>
              </a:spcAft>
              <a:buSzPts val="3600"/>
              <a:buNone/>
              <a:defRPr>
                <a:solidFill>
                  <a:schemeClr val="accent1"/>
                </a:solidFill>
              </a:defRPr>
            </a:lvl5pPr>
            <a:lvl6pPr lvl="5" rtl="0">
              <a:spcBef>
                <a:spcPts val="0"/>
              </a:spcBef>
              <a:spcAft>
                <a:spcPts val="0"/>
              </a:spcAft>
              <a:buSzPts val="3600"/>
              <a:buNone/>
              <a:defRPr>
                <a:solidFill>
                  <a:schemeClr val="accent1"/>
                </a:solidFill>
              </a:defRPr>
            </a:lvl6pPr>
            <a:lvl7pPr lvl="6" rtl="0">
              <a:spcBef>
                <a:spcPts val="0"/>
              </a:spcBef>
              <a:spcAft>
                <a:spcPts val="0"/>
              </a:spcAft>
              <a:buSzPts val="3600"/>
              <a:buNone/>
              <a:defRPr>
                <a:solidFill>
                  <a:schemeClr val="accent1"/>
                </a:solidFill>
              </a:defRPr>
            </a:lvl7pPr>
            <a:lvl8pPr lvl="7" rtl="0">
              <a:spcBef>
                <a:spcPts val="0"/>
              </a:spcBef>
              <a:spcAft>
                <a:spcPts val="0"/>
              </a:spcAft>
              <a:buSzPts val="3600"/>
              <a:buNone/>
              <a:defRPr>
                <a:solidFill>
                  <a:schemeClr val="accent1"/>
                </a:solidFill>
              </a:defRPr>
            </a:lvl8pPr>
            <a:lvl9pPr lvl="8" rtl="0">
              <a:spcBef>
                <a:spcPts val="0"/>
              </a:spcBef>
              <a:spcAft>
                <a:spcPts val="0"/>
              </a:spcAft>
              <a:buSzPts val="3600"/>
              <a:buNone/>
              <a:defRPr>
                <a:solidFill>
                  <a:schemeClr val="accent1"/>
                </a:solidFill>
              </a:defRPr>
            </a:lvl9pPr>
          </a:lstStyle>
          <a:p/>
        </p:txBody>
      </p:sp>
      <p:cxnSp>
        <p:nvCxnSpPr>
          <p:cNvPr id="26" name="Google Shape;26;p5"/>
          <p:cNvCxnSpPr/>
          <p:nvPr/>
        </p:nvCxnSpPr>
        <p:spPr>
          <a:xfrm>
            <a:off x="457200" y="1143000"/>
            <a:ext cx="8229600" cy="0"/>
          </a:xfrm>
          <a:prstGeom prst="straightConnector1">
            <a:avLst/>
          </a:prstGeom>
          <a:noFill/>
          <a:ln cap="flat" cmpd="sng" w="50800">
            <a:solidFill>
              <a:schemeClr val="accent1"/>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7" name="Shape 27"/>
        <p:cNvGrpSpPr/>
        <p:nvPr/>
      </p:nvGrpSpPr>
      <p:grpSpPr>
        <a:xfrm>
          <a:off x="0" y="0"/>
          <a:ext cx="0" cy="0"/>
          <a:chOff x="0" y="0"/>
          <a:chExt cx="0" cy="0"/>
        </a:xfrm>
      </p:grpSpPr>
      <p:sp>
        <p:nvSpPr>
          <p:cNvPr id="28" name="Google Shape;28;p6"/>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lstStyle>
            <a:lvl1pPr indent="-342900" lvl="0" marL="457200" rtl="0" algn="ctr">
              <a:lnSpc>
                <a:spcPct val="100000"/>
              </a:lnSpc>
              <a:spcBef>
                <a:spcPts val="0"/>
              </a:spcBef>
              <a:spcAft>
                <a:spcPts val="0"/>
              </a:spcAft>
              <a:buClr>
                <a:schemeClr val="dk1"/>
              </a:buClr>
              <a:buSzPts val="1800"/>
              <a:buFont typeface="Arial"/>
              <a:buChar char="●"/>
              <a:defRPr sz="1800">
                <a:solidFill>
                  <a:schemeClr val="dk1"/>
                </a:solidFill>
              </a:defRPr>
            </a:lvl1pPr>
            <a:lvl2pPr indent="-342900" lvl="1" marL="914400" rtl="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rtl="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rtl="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rtl="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rtl="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rtl="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rtl="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rtl="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cxnSp>
        <p:nvCxnSpPr>
          <p:cNvPr id="29" name="Google Shape;29;p6"/>
          <p:cNvCxnSpPr/>
          <p:nvPr/>
        </p:nvCxnSpPr>
        <p:spPr>
          <a:xfrm>
            <a:off x="457200" y="4317761"/>
            <a:ext cx="8229600" cy="0"/>
          </a:xfrm>
          <a:prstGeom prst="straightConnector1">
            <a:avLst/>
          </a:prstGeom>
          <a:noFill/>
          <a:ln cap="flat" cmpd="sng" w="50800">
            <a:solidFill>
              <a:schemeClr val="lt2"/>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0" name="Shape 30"/>
        <p:cNvGrpSpPr/>
        <p:nvPr/>
      </p:nvGrpSpPr>
      <p:grpSpPr>
        <a:xfrm>
          <a:off x="0" y="0"/>
          <a:ext cx="0" cy="0"/>
          <a:chOff x="0" y="0"/>
          <a:chExt cx="0" cy="0"/>
        </a:xfrm>
      </p:grpSpPr>
      <p:cxnSp>
        <p:nvCxnSpPr>
          <p:cNvPr id="31" name="Google Shape;31;p7"/>
          <p:cNvCxnSpPr/>
          <p:nvPr/>
        </p:nvCxnSpPr>
        <p:spPr>
          <a:xfrm>
            <a:off x="457200" y="113139"/>
            <a:ext cx="8229600" cy="0"/>
          </a:xfrm>
          <a:prstGeom prst="straightConnector1">
            <a:avLst/>
          </a:prstGeom>
          <a:noFill/>
          <a:ln cap="flat" cmpd="sng" w="50800">
            <a:solidFill>
              <a:schemeClr val="lt2"/>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lstStyle>
            <a:lvl1pPr lvl="0" rtl="0" algn="l">
              <a:spcBef>
                <a:spcPts val="0"/>
              </a:spcBef>
              <a:spcAft>
                <a:spcPts val="0"/>
              </a:spcAft>
              <a:buClr>
                <a:schemeClr val="accent1"/>
              </a:buClr>
              <a:buSzPts val="3600"/>
              <a:buFont typeface="Open Sans SemiBold"/>
              <a:buNone/>
              <a:defRPr i="0" sz="3600" u="none" cap="none" strike="noStrike">
                <a:solidFill>
                  <a:schemeClr val="accent1"/>
                </a:solidFill>
                <a:latin typeface="Open Sans SemiBold"/>
                <a:ea typeface="Open Sans SemiBold"/>
                <a:cs typeface="Open Sans SemiBold"/>
                <a:sym typeface="Open Sans SemiBold"/>
              </a:defRPr>
            </a:lvl1pPr>
            <a:lvl2pPr lvl="1" rtl="0" algn="l">
              <a:spcBef>
                <a:spcPts val="0"/>
              </a:spcBef>
              <a:spcAft>
                <a:spcPts val="0"/>
              </a:spcAft>
              <a:buClr>
                <a:schemeClr val="accent1"/>
              </a:buClr>
              <a:buSzPts val="3600"/>
              <a:buFont typeface="Arial"/>
              <a:buNone/>
              <a:defRPr b="1" i="0" sz="3600" u="none" cap="none" strike="noStrike">
                <a:solidFill>
                  <a:schemeClr val="accent1"/>
                </a:solidFill>
                <a:latin typeface="Arial"/>
                <a:ea typeface="Arial"/>
                <a:cs typeface="Arial"/>
                <a:sym typeface="Arial"/>
              </a:defRPr>
            </a:lvl2pPr>
            <a:lvl3pPr lvl="2" rtl="0" algn="l">
              <a:spcBef>
                <a:spcPts val="0"/>
              </a:spcBef>
              <a:spcAft>
                <a:spcPts val="0"/>
              </a:spcAft>
              <a:buClr>
                <a:schemeClr val="accent1"/>
              </a:buClr>
              <a:buSzPts val="3600"/>
              <a:buFont typeface="Arial"/>
              <a:buNone/>
              <a:defRPr b="1" i="0" sz="3600" u="none" cap="none" strike="noStrike">
                <a:solidFill>
                  <a:schemeClr val="accent1"/>
                </a:solidFill>
                <a:latin typeface="Arial"/>
                <a:ea typeface="Arial"/>
                <a:cs typeface="Arial"/>
                <a:sym typeface="Arial"/>
              </a:defRPr>
            </a:lvl3pPr>
            <a:lvl4pPr lvl="3" rtl="0" algn="l">
              <a:spcBef>
                <a:spcPts val="0"/>
              </a:spcBef>
              <a:spcAft>
                <a:spcPts val="0"/>
              </a:spcAft>
              <a:buClr>
                <a:schemeClr val="accent1"/>
              </a:buClr>
              <a:buSzPts val="3600"/>
              <a:buFont typeface="Arial"/>
              <a:buNone/>
              <a:defRPr b="1" i="0" sz="3600" u="none" cap="none" strike="noStrike">
                <a:solidFill>
                  <a:schemeClr val="accent1"/>
                </a:solidFill>
                <a:latin typeface="Arial"/>
                <a:ea typeface="Arial"/>
                <a:cs typeface="Arial"/>
                <a:sym typeface="Arial"/>
              </a:defRPr>
            </a:lvl4pPr>
            <a:lvl5pPr lvl="4" rtl="0" algn="l">
              <a:spcBef>
                <a:spcPts val="0"/>
              </a:spcBef>
              <a:spcAft>
                <a:spcPts val="0"/>
              </a:spcAft>
              <a:buClr>
                <a:schemeClr val="accent1"/>
              </a:buClr>
              <a:buSzPts val="3600"/>
              <a:buFont typeface="Arial"/>
              <a:buNone/>
              <a:defRPr b="1" i="0" sz="3600" u="none" cap="none" strike="noStrike">
                <a:solidFill>
                  <a:schemeClr val="accent1"/>
                </a:solidFill>
                <a:latin typeface="Arial"/>
                <a:ea typeface="Arial"/>
                <a:cs typeface="Arial"/>
                <a:sym typeface="Arial"/>
              </a:defRPr>
            </a:lvl5pPr>
            <a:lvl6pPr lvl="5" rtl="0" algn="l">
              <a:spcBef>
                <a:spcPts val="0"/>
              </a:spcBef>
              <a:spcAft>
                <a:spcPts val="0"/>
              </a:spcAft>
              <a:buClr>
                <a:schemeClr val="accent1"/>
              </a:buClr>
              <a:buSzPts val="3600"/>
              <a:buFont typeface="Arial"/>
              <a:buNone/>
              <a:defRPr b="1" i="0" sz="3600" u="none" cap="none" strike="noStrike">
                <a:solidFill>
                  <a:schemeClr val="accent1"/>
                </a:solidFill>
                <a:latin typeface="Arial"/>
                <a:ea typeface="Arial"/>
                <a:cs typeface="Arial"/>
                <a:sym typeface="Arial"/>
              </a:defRPr>
            </a:lvl6pPr>
            <a:lvl7pPr lvl="6" rtl="0" algn="l">
              <a:spcBef>
                <a:spcPts val="0"/>
              </a:spcBef>
              <a:spcAft>
                <a:spcPts val="0"/>
              </a:spcAft>
              <a:buClr>
                <a:schemeClr val="accent1"/>
              </a:buClr>
              <a:buSzPts val="3600"/>
              <a:buFont typeface="Arial"/>
              <a:buNone/>
              <a:defRPr b="1" i="0" sz="3600" u="none" cap="none" strike="noStrike">
                <a:solidFill>
                  <a:schemeClr val="accent1"/>
                </a:solidFill>
                <a:latin typeface="Arial"/>
                <a:ea typeface="Arial"/>
                <a:cs typeface="Arial"/>
                <a:sym typeface="Arial"/>
              </a:defRPr>
            </a:lvl7pPr>
            <a:lvl8pPr lvl="7" rtl="0" algn="l">
              <a:spcBef>
                <a:spcPts val="0"/>
              </a:spcBef>
              <a:spcAft>
                <a:spcPts val="0"/>
              </a:spcAft>
              <a:buClr>
                <a:schemeClr val="accent1"/>
              </a:buClr>
              <a:buSzPts val="3600"/>
              <a:buFont typeface="Arial"/>
              <a:buNone/>
              <a:defRPr b="1" i="0" sz="3600" u="none" cap="none" strike="noStrike">
                <a:solidFill>
                  <a:schemeClr val="accent1"/>
                </a:solidFill>
                <a:latin typeface="Arial"/>
                <a:ea typeface="Arial"/>
                <a:cs typeface="Arial"/>
                <a:sym typeface="Arial"/>
              </a:defRPr>
            </a:lvl8pPr>
            <a:lvl9pPr lvl="8" rtl="0" algn="l">
              <a:spcBef>
                <a:spcPts val="0"/>
              </a:spcBef>
              <a:spcAft>
                <a:spcPts val="0"/>
              </a:spcAft>
              <a:buClr>
                <a:schemeClr val="accent1"/>
              </a:buClr>
              <a:buSzPts val="3600"/>
              <a:buFont typeface="Arial"/>
              <a:buNone/>
              <a:defRPr b="1" i="0" sz="3600" u="none" cap="none" strike="noStrike">
                <a:solidFill>
                  <a:schemeClr val="accent1"/>
                </a:solidFill>
                <a:latin typeface="Arial"/>
                <a:ea typeface="Arial"/>
                <a:cs typeface="Arial"/>
                <a:sym typeface="Arial"/>
              </a:defRPr>
            </a:lvl9pPr>
          </a:lstStyle>
          <a:p/>
        </p:txBody>
      </p:sp>
      <p:sp>
        <p:nvSpPr>
          <p:cNvPr id="7" name="Google Shape;7;p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lstStyle>
            <a:lvl1pPr indent="-419100" lvl="0" marL="457200" rtl="0" algn="l">
              <a:spcBef>
                <a:spcPts val="600"/>
              </a:spcBef>
              <a:spcAft>
                <a:spcPts val="0"/>
              </a:spcAft>
              <a:buClr>
                <a:schemeClr val="dk1"/>
              </a:buClr>
              <a:buSzPts val="3000"/>
              <a:buFont typeface="Open Sans"/>
              <a:buChar char="●"/>
              <a:defRPr i="0" sz="3000" u="none" cap="none" strike="noStrike">
                <a:solidFill>
                  <a:schemeClr val="dk1"/>
                </a:solidFill>
                <a:latin typeface="Open Sans"/>
                <a:ea typeface="Open Sans"/>
                <a:cs typeface="Open Sans"/>
                <a:sym typeface="Open Sans"/>
              </a:defRPr>
            </a:lvl1pPr>
            <a:lvl2pPr indent="-381000" lvl="1" marL="914400" rtl="0" algn="l">
              <a:spcBef>
                <a:spcPts val="0"/>
              </a:spcBef>
              <a:spcAft>
                <a:spcPts val="0"/>
              </a:spcAft>
              <a:buClr>
                <a:schemeClr val="dk1"/>
              </a:buClr>
              <a:buSzPts val="2400"/>
              <a:buFont typeface="Open Sans"/>
              <a:buChar char="○"/>
              <a:defRPr i="0" sz="2400" u="none" cap="none" strike="noStrike">
                <a:solidFill>
                  <a:schemeClr val="dk1"/>
                </a:solidFill>
                <a:latin typeface="Open Sans"/>
                <a:ea typeface="Open Sans"/>
                <a:cs typeface="Open Sans"/>
                <a:sym typeface="Open Sans"/>
              </a:defRPr>
            </a:lvl2pPr>
            <a:lvl3pPr indent="-381000" lvl="2" marL="1371600" rtl="0" algn="l">
              <a:spcBef>
                <a:spcPts val="0"/>
              </a:spcBef>
              <a:spcAft>
                <a:spcPts val="0"/>
              </a:spcAft>
              <a:buClr>
                <a:schemeClr val="dk1"/>
              </a:buClr>
              <a:buSzPts val="2400"/>
              <a:buFont typeface="Open Sans"/>
              <a:buChar char="■"/>
              <a:defRPr i="0" sz="2400" u="none" cap="none" strike="noStrike">
                <a:solidFill>
                  <a:schemeClr val="dk1"/>
                </a:solidFill>
                <a:latin typeface="Open Sans"/>
                <a:ea typeface="Open Sans"/>
                <a:cs typeface="Open Sans"/>
                <a:sym typeface="Open Sans"/>
              </a:defRPr>
            </a:lvl3pPr>
            <a:lvl4pPr indent="-342900" lvl="3" marL="1828800" rtl="0" algn="l">
              <a:spcBef>
                <a:spcPts val="0"/>
              </a:spcBef>
              <a:spcAft>
                <a:spcPts val="0"/>
              </a:spcAft>
              <a:buClr>
                <a:schemeClr val="dk1"/>
              </a:buClr>
              <a:buSzPts val="1800"/>
              <a:buFont typeface="Open Sans"/>
              <a:buChar char="●"/>
              <a:defRPr i="0" sz="1800" u="none" cap="none" strike="noStrike">
                <a:solidFill>
                  <a:schemeClr val="dk1"/>
                </a:solidFill>
                <a:latin typeface="Open Sans"/>
                <a:ea typeface="Open Sans"/>
                <a:cs typeface="Open Sans"/>
                <a:sym typeface="Open Sans"/>
              </a:defRPr>
            </a:lvl4pPr>
            <a:lvl5pPr indent="-342900" lvl="4" marL="2286000" rtl="0" algn="l">
              <a:spcBef>
                <a:spcPts val="0"/>
              </a:spcBef>
              <a:spcAft>
                <a:spcPts val="0"/>
              </a:spcAft>
              <a:buClr>
                <a:schemeClr val="dk1"/>
              </a:buClr>
              <a:buSzPts val="1800"/>
              <a:buFont typeface="Open Sans"/>
              <a:buChar char="○"/>
              <a:defRPr i="0" sz="1800" u="none" cap="none" strike="noStrike">
                <a:solidFill>
                  <a:schemeClr val="dk1"/>
                </a:solidFill>
                <a:latin typeface="Open Sans"/>
                <a:ea typeface="Open Sans"/>
                <a:cs typeface="Open Sans"/>
                <a:sym typeface="Open Sans"/>
              </a:defRPr>
            </a:lvl5pPr>
            <a:lvl6pPr indent="-342900" lvl="5" marL="2743200" rtl="0" algn="l">
              <a:spcBef>
                <a:spcPts val="0"/>
              </a:spcBef>
              <a:spcAft>
                <a:spcPts val="0"/>
              </a:spcAft>
              <a:buClr>
                <a:schemeClr val="dk1"/>
              </a:buClr>
              <a:buSzPts val="1800"/>
              <a:buFont typeface="Open Sans"/>
              <a:buChar char="■"/>
              <a:defRPr i="0" sz="1800" u="none" cap="none" strike="noStrike">
                <a:solidFill>
                  <a:schemeClr val="dk1"/>
                </a:solidFill>
                <a:latin typeface="Open Sans"/>
                <a:ea typeface="Open Sans"/>
                <a:cs typeface="Open Sans"/>
                <a:sym typeface="Open Sans"/>
              </a:defRPr>
            </a:lvl6pPr>
            <a:lvl7pPr indent="-342900" lvl="6" marL="3200400" rtl="0" algn="l">
              <a:spcBef>
                <a:spcPts val="0"/>
              </a:spcBef>
              <a:spcAft>
                <a:spcPts val="0"/>
              </a:spcAft>
              <a:buClr>
                <a:schemeClr val="dk1"/>
              </a:buClr>
              <a:buSzPts val="1800"/>
              <a:buFont typeface="Open Sans"/>
              <a:buChar char="●"/>
              <a:defRPr i="0" sz="1800" u="none" cap="none" strike="noStrike">
                <a:solidFill>
                  <a:schemeClr val="dk1"/>
                </a:solidFill>
                <a:latin typeface="Open Sans"/>
                <a:ea typeface="Open Sans"/>
                <a:cs typeface="Open Sans"/>
                <a:sym typeface="Open Sans"/>
              </a:defRPr>
            </a:lvl7pPr>
            <a:lvl8pPr indent="-342900" lvl="7" marL="3657600" rtl="0" algn="l">
              <a:spcBef>
                <a:spcPts val="0"/>
              </a:spcBef>
              <a:spcAft>
                <a:spcPts val="0"/>
              </a:spcAft>
              <a:buClr>
                <a:schemeClr val="dk1"/>
              </a:buClr>
              <a:buSzPts val="1800"/>
              <a:buFont typeface="Open Sans"/>
              <a:buChar char="○"/>
              <a:defRPr i="0" sz="1800" u="none" cap="none" strike="noStrike">
                <a:solidFill>
                  <a:schemeClr val="dk1"/>
                </a:solidFill>
                <a:latin typeface="Open Sans"/>
                <a:ea typeface="Open Sans"/>
                <a:cs typeface="Open Sans"/>
                <a:sym typeface="Open Sans"/>
              </a:defRPr>
            </a:lvl8pPr>
            <a:lvl9pPr indent="-342900" lvl="8" marL="4114800" rtl="0" algn="l">
              <a:spcBef>
                <a:spcPts val="0"/>
              </a:spcBef>
              <a:spcAft>
                <a:spcPts val="0"/>
              </a:spcAft>
              <a:buClr>
                <a:schemeClr val="dk1"/>
              </a:buClr>
              <a:buSzPts val="1800"/>
              <a:buFont typeface="Open Sans"/>
              <a:buChar char="■"/>
              <a:defRPr i="0" sz="1800" u="none" cap="none" strike="noStrike">
                <a:solidFill>
                  <a:schemeClr val="dk1"/>
                </a:solidFill>
                <a:latin typeface="Open Sans"/>
                <a:ea typeface="Open Sans"/>
                <a:cs typeface="Open Sans"/>
                <a:sym typeface="Open Sans"/>
              </a:defRPr>
            </a:lvl9pPr>
          </a:lstStyle>
          <a:p/>
        </p:txBody>
      </p:sp>
      <p:cxnSp>
        <p:nvCxnSpPr>
          <p:cNvPr id="8" name="Google Shape;8;p1"/>
          <p:cNvCxnSpPr/>
          <p:nvPr/>
        </p:nvCxnSpPr>
        <p:spPr>
          <a:xfrm>
            <a:off x="457200" y="5023260"/>
            <a:ext cx="8229600" cy="0"/>
          </a:xfrm>
          <a:prstGeom prst="straightConnector1">
            <a:avLst/>
          </a:prstGeom>
          <a:noFill/>
          <a:ln cap="flat" cmpd="sng" w="50800">
            <a:solidFill>
              <a:schemeClr val="lt2"/>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1" Type="http://schemas.openxmlformats.org/officeDocument/2006/relationships/slide" Target="/ppt/slides/slide21.xml"/><Relationship Id="rId10" Type="http://schemas.openxmlformats.org/officeDocument/2006/relationships/slide" Target="/ppt/slides/slide20.xml"/><Relationship Id="rId13" Type="http://schemas.openxmlformats.org/officeDocument/2006/relationships/slide" Target="/ppt/slides/slide23.xml"/><Relationship Id="rId12" Type="http://schemas.openxmlformats.org/officeDocument/2006/relationships/slide" Target="/ppt/slides/slide22.xml"/><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9" Type="http://schemas.openxmlformats.org/officeDocument/2006/relationships/slide" Target="/ppt/slides/slide16.xml"/><Relationship Id="rId15" Type="http://schemas.openxmlformats.org/officeDocument/2006/relationships/slide" Target="/ppt/slides/slide28.xml"/><Relationship Id="rId14" Type="http://schemas.openxmlformats.org/officeDocument/2006/relationships/slide" Target="/ppt/slides/slide27.xml"/><Relationship Id="rId5" Type="http://schemas.openxmlformats.org/officeDocument/2006/relationships/slide" Target="/ppt/slides/slide5.xml"/><Relationship Id="rId6" Type="http://schemas.openxmlformats.org/officeDocument/2006/relationships/slide" Target="/ppt/slides/slide6.xml"/><Relationship Id="rId7" Type="http://schemas.openxmlformats.org/officeDocument/2006/relationships/slide" Target="/ppt/slides/slide9.xml"/><Relationship Id="rId8" Type="http://schemas.openxmlformats.org/officeDocument/2006/relationships/slide" Target="/ppt/slides/slide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github.com/KiCad/kicad-packages3D" TargetMode="External"/><Relationship Id="rId4" Type="http://schemas.openxmlformats.org/officeDocument/2006/relationships/hyperlink" Target="https://github.com/easyw/kicad-3d-models-in-freecad" TargetMode="External"/><Relationship Id="rId5" Type="http://schemas.openxmlformats.org/officeDocument/2006/relationships/hyperlink" Target="https://github.com/jmwright/cadquery-freecad-module" TargetMode="External"/><Relationship Id="rId6" Type="http://schemas.openxmlformats.org/officeDocument/2006/relationships/hyperlink" Target="https://github.com/FreeCAD/FreeCAD-library" TargetMode="External"/><Relationship Id="rId7" Type="http://schemas.openxmlformats.org/officeDocument/2006/relationships/hyperlink" Target="https://www.youtube.com/watch?v=lxhBNOE7GV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github.com/KiCad/kicad-packages3D" TargetMode="External"/><Relationship Id="rId4" Type="http://schemas.openxmlformats.org/officeDocument/2006/relationships/hyperlink" Target="https://github.com/KiCad/kicad-packages3D/tree/master/Vrml_materials_doc" TargetMode="External"/><Relationship Id="rId5" Type="http://schemas.openxmlformats.org/officeDocument/2006/relationships/hyperlink" Target="http://kicad_3d-viewer_component-materials-reference-list_marioluzeiro" TargetMode="External"/><Relationship Id="rId6" Type="http://schemas.openxmlformats.org/officeDocument/2006/relationships/hyperlink" Target="https://github.com/KiCad/kicad-packages3D/blob/master/Vrml_materials_doc/KiCad_3D-Viewer_Illumination_model_and_materials-MarioLuzeiro.pdf"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9.png"/><Relationship Id="rId4" Type="http://schemas.openxmlformats.org/officeDocument/2006/relationships/hyperlink" Target="https://www.youtube.com/watch?v=6R6UEUScjgA" TargetMode="External"/><Relationship Id="rId5" Type="http://schemas.openxmlformats.org/officeDocument/2006/relationships/hyperlink" Target="https://hackaday.io/project/161114-kicad-stepup-a-seamless-ecad-mcad-synchronization"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7.png"/><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11" Type="http://schemas.openxmlformats.org/officeDocument/2006/relationships/image" Target="../media/image5.png"/><Relationship Id="rId10"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mailto:anool.m@gmail.com" TargetMode="External"/><Relationship Id="rId4" Type="http://schemas.openxmlformats.org/officeDocument/2006/relationships/hyperlink" Target="http://www.wyolum.com" TargetMode="External"/><Relationship Id="rId9" Type="http://schemas.openxmlformats.org/officeDocument/2006/relationships/image" Target="../media/image19.png"/><Relationship Id="rId5" Type="http://schemas.openxmlformats.org/officeDocument/2006/relationships/hyperlink" Target="http://www.makersasylum.com" TargetMode="External"/><Relationship Id="rId6" Type="http://schemas.openxmlformats.org/officeDocument/2006/relationships/hyperlink" Target="http://www.hackaday.com/author/anool" TargetMode="External"/><Relationship Id="rId7" Type="http://schemas.openxmlformats.org/officeDocument/2006/relationships/image" Target="../media/image22.png"/><Relationship Id="rId8"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hyperlink" Target="https://wyolum.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www.freecadweb.or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hyperlink" Target="https://github.com/jmwright/cadquery-freecad-module" TargetMode="External"/><Relationship Id="rId5" Type="http://schemas.openxmlformats.org/officeDocument/2006/relationships/hyperlink" Target="https://www.freecadweb.org/wiki/KicadStepUp_Workbench"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 name="Shape 35"/>
        <p:cNvGrpSpPr/>
        <p:nvPr/>
      </p:nvGrpSpPr>
      <p:grpSpPr>
        <a:xfrm>
          <a:off x="0" y="0"/>
          <a:ext cx="0" cy="0"/>
          <a:chOff x="0" y="0"/>
          <a:chExt cx="0" cy="0"/>
        </a:xfrm>
      </p:grpSpPr>
      <p:sp>
        <p:nvSpPr>
          <p:cNvPr id="36" name="Google Shape;36;p8"/>
          <p:cNvSpPr txBox="1"/>
          <p:nvPr>
            <p:ph type="ctrTitle"/>
          </p:nvPr>
        </p:nvSpPr>
        <p:spPr>
          <a:xfrm>
            <a:off x="457200" y="563756"/>
            <a:ext cx="8229600" cy="227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800"/>
              <a:t>Fast 3D model creation using FreeCAD</a:t>
            </a:r>
            <a:endParaRPr b="1" sz="4800"/>
          </a:p>
        </p:txBody>
      </p:sp>
      <p:sp>
        <p:nvSpPr>
          <p:cNvPr id="37" name="Google Shape;37;p8"/>
          <p:cNvSpPr txBox="1"/>
          <p:nvPr>
            <p:ph idx="1" type="subTitle"/>
          </p:nvPr>
        </p:nvSpPr>
        <p:spPr>
          <a:xfrm>
            <a:off x="457200" y="3716392"/>
            <a:ext cx="8229600" cy="123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www.wyolum.com</a:t>
            </a:r>
            <a:endParaRPr sz="3600"/>
          </a:p>
        </p:txBody>
      </p:sp>
      <p:sp>
        <p:nvSpPr>
          <p:cNvPr id="38" name="Google Shape;38;p8"/>
          <p:cNvSpPr txBox="1"/>
          <p:nvPr>
            <p:ph type="ctrTitle"/>
          </p:nvPr>
        </p:nvSpPr>
        <p:spPr>
          <a:xfrm>
            <a:off x="457200" y="2954009"/>
            <a:ext cx="8229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t>Anool Mahidharia</a:t>
            </a:r>
            <a:endParaRPr b="1" sz="3600"/>
          </a:p>
        </p:txBody>
      </p:sp>
      <p:pic>
        <p:nvPicPr>
          <p:cNvPr id="39" name="Google Shape;39;p8"/>
          <p:cNvPicPr preferRelativeResize="0"/>
          <p:nvPr/>
        </p:nvPicPr>
        <p:blipFill>
          <a:blip r:embed="rId3">
            <a:alphaModFix/>
          </a:blip>
          <a:stretch>
            <a:fillRect/>
          </a:stretch>
        </p:blipFill>
        <p:spPr>
          <a:xfrm>
            <a:off x="6031894" y="4207336"/>
            <a:ext cx="1991181" cy="74161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457200" y="148837"/>
            <a:ext cx="8229600" cy="48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PART DESIGN workbench</a:t>
            </a:r>
            <a:endParaRPr/>
          </a:p>
        </p:txBody>
      </p:sp>
      <p:sp>
        <p:nvSpPr>
          <p:cNvPr id="112" name="Google Shape;112;p17"/>
          <p:cNvSpPr txBox="1"/>
          <p:nvPr>
            <p:ph idx="2" type="subTitle"/>
          </p:nvPr>
        </p:nvSpPr>
        <p:spPr>
          <a:xfrm>
            <a:off x="462700" y="630355"/>
            <a:ext cx="8229600" cy="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Sketches, Constraints, Extrude, Revolve, Pocket</a:t>
            </a:r>
            <a:endParaRPr/>
          </a:p>
          <a:p>
            <a:pPr indent="0" lvl="0" marL="0" rtl="0" algn="l">
              <a:spcBef>
                <a:spcPts val="0"/>
              </a:spcBef>
              <a:spcAft>
                <a:spcPts val="0"/>
              </a:spcAft>
              <a:buNone/>
            </a:pPr>
            <a:r>
              <a:t/>
            </a:r>
            <a:endParaRPr/>
          </a:p>
        </p:txBody>
      </p:sp>
      <p:pic>
        <p:nvPicPr>
          <p:cNvPr id="113" name="Google Shape;113;p17"/>
          <p:cNvPicPr preferRelativeResize="0"/>
          <p:nvPr/>
        </p:nvPicPr>
        <p:blipFill rotWithShape="1">
          <a:blip r:embed="rId3">
            <a:alphaModFix/>
          </a:blip>
          <a:srcRect b="0" l="1978" r="1978" t="0"/>
          <a:stretch/>
        </p:blipFill>
        <p:spPr>
          <a:xfrm>
            <a:off x="462700" y="1331193"/>
            <a:ext cx="6172200" cy="347428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18"/>
          <p:cNvSpPr txBox="1"/>
          <p:nvPr>
            <p:ph type="title"/>
          </p:nvPr>
        </p:nvSpPr>
        <p:spPr>
          <a:xfrm>
            <a:off x="457200" y="148837"/>
            <a:ext cx="8229600" cy="48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PART DESIGN workbench</a:t>
            </a:r>
            <a:endParaRPr/>
          </a:p>
        </p:txBody>
      </p:sp>
      <p:sp>
        <p:nvSpPr>
          <p:cNvPr id="119" name="Google Shape;119;p18"/>
          <p:cNvSpPr txBox="1"/>
          <p:nvPr>
            <p:ph idx="2" type="subTitle"/>
          </p:nvPr>
        </p:nvSpPr>
        <p:spPr>
          <a:xfrm>
            <a:off x="462700" y="630355"/>
            <a:ext cx="8229600" cy="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Sketches, Constraints, Extrude, Revolve, Pocket</a:t>
            </a:r>
            <a:endParaRPr/>
          </a:p>
        </p:txBody>
      </p:sp>
      <p:pic>
        <p:nvPicPr>
          <p:cNvPr id="120" name="Google Shape;120;p18"/>
          <p:cNvPicPr preferRelativeResize="0"/>
          <p:nvPr/>
        </p:nvPicPr>
        <p:blipFill rotWithShape="1">
          <a:blip r:embed="rId3">
            <a:alphaModFix/>
          </a:blip>
          <a:srcRect b="0" l="1978" r="1978" t="0"/>
          <a:stretch/>
        </p:blipFill>
        <p:spPr>
          <a:xfrm>
            <a:off x="462700" y="1331193"/>
            <a:ext cx="6172200" cy="347428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19"/>
          <p:cNvSpPr txBox="1"/>
          <p:nvPr>
            <p:ph type="title"/>
          </p:nvPr>
        </p:nvSpPr>
        <p:spPr>
          <a:xfrm>
            <a:off x="457200" y="148837"/>
            <a:ext cx="8229600" cy="48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PART DESIGN workbench..</a:t>
            </a:r>
            <a:endParaRPr/>
          </a:p>
        </p:txBody>
      </p:sp>
      <p:sp>
        <p:nvSpPr>
          <p:cNvPr id="126" name="Google Shape;126;p19"/>
          <p:cNvSpPr txBox="1"/>
          <p:nvPr>
            <p:ph idx="2" type="subTitle"/>
          </p:nvPr>
        </p:nvSpPr>
        <p:spPr>
          <a:xfrm>
            <a:off x="462700" y="630355"/>
            <a:ext cx="8229600" cy="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Revolve, Sweep, Mirror</a:t>
            </a:r>
            <a:endParaRPr/>
          </a:p>
        </p:txBody>
      </p:sp>
      <p:pic>
        <p:nvPicPr>
          <p:cNvPr id="127" name="Google Shape;127;p19"/>
          <p:cNvPicPr preferRelativeResize="0"/>
          <p:nvPr/>
        </p:nvPicPr>
        <p:blipFill>
          <a:blip r:embed="rId3">
            <a:alphaModFix/>
          </a:blip>
          <a:stretch>
            <a:fillRect/>
          </a:stretch>
        </p:blipFill>
        <p:spPr>
          <a:xfrm>
            <a:off x="457200" y="1276163"/>
            <a:ext cx="6176325" cy="35969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0"/>
          <p:cNvSpPr txBox="1"/>
          <p:nvPr>
            <p:ph type="title"/>
          </p:nvPr>
        </p:nvSpPr>
        <p:spPr>
          <a:xfrm>
            <a:off x="457200" y="148837"/>
            <a:ext cx="8229600" cy="48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PART DESIGN workbench..</a:t>
            </a:r>
            <a:endParaRPr/>
          </a:p>
        </p:txBody>
      </p:sp>
      <p:sp>
        <p:nvSpPr>
          <p:cNvPr id="133" name="Google Shape;133;p20"/>
          <p:cNvSpPr txBox="1"/>
          <p:nvPr>
            <p:ph idx="2" type="subTitle"/>
          </p:nvPr>
        </p:nvSpPr>
        <p:spPr>
          <a:xfrm>
            <a:off x="462700" y="630355"/>
            <a:ext cx="8229600" cy="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Revolve, Sweep, Mirror</a:t>
            </a:r>
            <a:endParaRPr/>
          </a:p>
        </p:txBody>
      </p:sp>
      <p:pic>
        <p:nvPicPr>
          <p:cNvPr id="134" name="Google Shape;134;p20"/>
          <p:cNvPicPr preferRelativeResize="0"/>
          <p:nvPr/>
        </p:nvPicPr>
        <p:blipFill rotWithShape="1">
          <a:blip r:embed="rId3">
            <a:alphaModFix/>
          </a:blip>
          <a:srcRect b="0" l="3583" r="3583" t="0"/>
          <a:stretch/>
        </p:blipFill>
        <p:spPr>
          <a:xfrm>
            <a:off x="457200" y="1276163"/>
            <a:ext cx="6176323" cy="35969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457200" y="148837"/>
            <a:ext cx="8229600" cy="48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PART DESIGN workbench..</a:t>
            </a:r>
            <a:endParaRPr/>
          </a:p>
        </p:txBody>
      </p:sp>
      <p:sp>
        <p:nvSpPr>
          <p:cNvPr id="140" name="Google Shape;140;p21"/>
          <p:cNvSpPr txBox="1"/>
          <p:nvPr>
            <p:ph idx="2" type="subTitle"/>
          </p:nvPr>
        </p:nvSpPr>
        <p:spPr>
          <a:xfrm>
            <a:off x="462700" y="630355"/>
            <a:ext cx="8229600" cy="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Revolve, Sweep, Mirror</a:t>
            </a:r>
            <a:endParaRPr/>
          </a:p>
        </p:txBody>
      </p:sp>
      <p:pic>
        <p:nvPicPr>
          <p:cNvPr id="141" name="Google Shape;141;p21"/>
          <p:cNvPicPr preferRelativeResize="0"/>
          <p:nvPr/>
        </p:nvPicPr>
        <p:blipFill rotWithShape="1">
          <a:blip r:embed="rId3">
            <a:alphaModFix/>
          </a:blip>
          <a:srcRect b="0" l="3583" r="3583" t="0"/>
          <a:stretch/>
        </p:blipFill>
        <p:spPr>
          <a:xfrm>
            <a:off x="457200" y="1276163"/>
            <a:ext cx="6176323" cy="35969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457200" y="148837"/>
            <a:ext cx="8229600" cy="48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PART DESIGN workbench..</a:t>
            </a:r>
            <a:endParaRPr/>
          </a:p>
        </p:txBody>
      </p:sp>
      <p:sp>
        <p:nvSpPr>
          <p:cNvPr id="147" name="Google Shape;147;p22"/>
          <p:cNvSpPr txBox="1"/>
          <p:nvPr>
            <p:ph idx="2" type="subTitle"/>
          </p:nvPr>
        </p:nvSpPr>
        <p:spPr>
          <a:xfrm>
            <a:off x="462700" y="630355"/>
            <a:ext cx="8229600" cy="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Revolve, Sweep, Mirror</a:t>
            </a:r>
            <a:endParaRPr/>
          </a:p>
        </p:txBody>
      </p:sp>
      <p:pic>
        <p:nvPicPr>
          <p:cNvPr id="148" name="Google Shape;148;p22"/>
          <p:cNvPicPr preferRelativeResize="0"/>
          <p:nvPr/>
        </p:nvPicPr>
        <p:blipFill rotWithShape="1">
          <a:blip r:embed="rId3">
            <a:alphaModFix/>
          </a:blip>
          <a:srcRect b="0" l="3583" r="3583" t="0"/>
          <a:stretch/>
        </p:blipFill>
        <p:spPr>
          <a:xfrm>
            <a:off x="457200" y="1276163"/>
            <a:ext cx="6176323" cy="35969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3"/>
          <p:cNvSpPr txBox="1"/>
          <p:nvPr>
            <p:ph type="title"/>
          </p:nvPr>
        </p:nvSpPr>
        <p:spPr>
          <a:xfrm>
            <a:off x="457200" y="148837"/>
            <a:ext cx="8229600" cy="48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SPREADSHEET workbench</a:t>
            </a:r>
            <a:endParaRPr/>
          </a:p>
        </p:txBody>
      </p:sp>
      <p:sp>
        <p:nvSpPr>
          <p:cNvPr id="154" name="Google Shape;154;p23"/>
          <p:cNvSpPr txBox="1"/>
          <p:nvPr>
            <p:ph idx="2" type="subTitle"/>
          </p:nvPr>
        </p:nvSpPr>
        <p:spPr>
          <a:xfrm>
            <a:off x="462700" y="630355"/>
            <a:ext cx="8229600" cy="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Parametric design</a:t>
            </a:r>
            <a:endParaRPr/>
          </a:p>
        </p:txBody>
      </p:sp>
      <p:pic>
        <p:nvPicPr>
          <p:cNvPr id="155" name="Google Shape;155;p23"/>
          <p:cNvPicPr preferRelativeResize="0"/>
          <p:nvPr/>
        </p:nvPicPr>
        <p:blipFill>
          <a:blip r:embed="rId3">
            <a:alphaModFix/>
          </a:blip>
          <a:stretch>
            <a:fillRect/>
          </a:stretch>
        </p:blipFill>
        <p:spPr>
          <a:xfrm>
            <a:off x="462700" y="1328438"/>
            <a:ext cx="6172199" cy="340155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4"/>
          <p:cNvSpPr txBox="1"/>
          <p:nvPr>
            <p:ph type="title"/>
          </p:nvPr>
        </p:nvSpPr>
        <p:spPr>
          <a:xfrm>
            <a:off x="457200" y="148837"/>
            <a:ext cx="8229600" cy="48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SPREADSHEET workbench</a:t>
            </a:r>
            <a:endParaRPr/>
          </a:p>
        </p:txBody>
      </p:sp>
      <p:sp>
        <p:nvSpPr>
          <p:cNvPr id="161" name="Google Shape;161;p24"/>
          <p:cNvSpPr txBox="1"/>
          <p:nvPr>
            <p:ph idx="2" type="subTitle"/>
          </p:nvPr>
        </p:nvSpPr>
        <p:spPr>
          <a:xfrm>
            <a:off x="462700" y="630355"/>
            <a:ext cx="8229600" cy="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Parametric design</a:t>
            </a:r>
            <a:endParaRPr/>
          </a:p>
        </p:txBody>
      </p:sp>
      <p:pic>
        <p:nvPicPr>
          <p:cNvPr id="162" name="Google Shape;162;p24"/>
          <p:cNvPicPr preferRelativeResize="0"/>
          <p:nvPr/>
        </p:nvPicPr>
        <p:blipFill rotWithShape="1">
          <a:blip r:embed="rId3">
            <a:alphaModFix/>
          </a:blip>
          <a:srcRect b="0" l="951" r="951" t="0"/>
          <a:stretch/>
        </p:blipFill>
        <p:spPr>
          <a:xfrm>
            <a:off x="462700" y="1328438"/>
            <a:ext cx="6172200" cy="340155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5"/>
          <p:cNvSpPr txBox="1"/>
          <p:nvPr>
            <p:ph type="title"/>
          </p:nvPr>
        </p:nvSpPr>
        <p:spPr>
          <a:xfrm>
            <a:off x="457200" y="148837"/>
            <a:ext cx="8229600" cy="48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SPREADSHEET workbench</a:t>
            </a:r>
            <a:endParaRPr/>
          </a:p>
        </p:txBody>
      </p:sp>
      <p:sp>
        <p:nvSpPr>
          <p:cNvPr id="168" name="Google Shape;168;p25"/>
          <p:cNvSpPr txBox="1"/>
          <p:nvPr>
            <p:ph idx="2" type="subTitle"/>
          </p:nvPr>
        </p:nvSpPr>
        <p:spPr>
          <a:xfrm>
            <a:off x="462700" y="630355"/>
            <a:ext cx="8229600" cy="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Parametric design</a:t>
            </a:r>
            <a:endParaRPr/>
          </a:p>
        </p:txBody>
      </p:sp>
      <p:pic>
        <p:nvPicPr>
          <p:cNvPr id="169" name="Google Shape;169;p25"/>
          <p:cNvPicPr preferRelativeResize="0"/>
          <p:nvPr/>
        </p:nvPicPr>
        <p:blipFill rotWithShape="1">
          <a:blip r:embed="rId3">
            <a:alphaModFix/>
          </a:blip>
          <a:srcRect b="0" l="951" r="951" t="0"/>
          <a:stretch/>
        </p:blipFill>
        <p:spPr>
          <a:xfrm>
            <a:off x="462700" y="1328438"/>
            <a:ext cx="6172200" cy="340155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6"/>
          <p:cNvSpPr txBox="1"/>
          <p:nvPr>
            <p:ph type="title"/>
          </p:nvPr>
        </p:nvSpPr>
        <p:spPr>
          <a:xfrm>
            <a:off x="457200" y="148837"/>
            <a:ext cx="8229600" cy="48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SPREADSHEET workbench</a:t>
            </a:r>
            <a:endParaRPr/>
          </a:p>
        </p:txBody>
      </p:sp>
      <p:sp>
        <p:nvSpPr>
          <p:cNvPr id="175" name="Google Shape;175;p26"/>
          <p:cNvSpPr txBox="1"/>
          <p:nvPr>
            <p:ph idx="2" type="subTitle"/>
          </p:nvPr>
        </p:nvSpPr>
        <p:spPr>
          <a:xfrm>
            <a:off x="462700" y="630355"/>
            <a:ext cx="8229600" cy="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Parametric design</a:t>
            </a:r>
            <a:endParaRPr/>
          </a:p>
        </p:txBody>
      </p:sp>
      <p:pic>
        <p:nvPicPr>
          <p:cNvPr id="176" name="Google Shape;176;p26"/>
          <p:cNvPicPr preferRelativeResize="0"/>
          <p:nvPr/>
        </p:nvPicPr>
        <p:blipFill rotWithShape="1">
          <a:blip r:embed="rId3">
            <a:alphaModFix/>
          </a:blip>
          <a:srcRect b="0" l="951" r="951" t="0"/>
          <a:stretch/>
        </p:blipFill>
        <p:spPr>
          <a:xfrm>
            <a:off x="462700" y="1328438"/>
            <a:ext cx="6172200" cy="340155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 name="Shape 43"/>
        <p:cNvGrpSpPr/>
        <p:nvPr/>
      </p:nvGrpSpPr>
      <p:grpSpPr>
        <a:xfrm>
          <a:off x="0" y="0"/>
          <a:ext cx="0" cy="0"/>
          <a:chOff x="0" y="0"/>
          <a:chExt cx="0" cy="0"/>
        </a:xfrm>
      </p:grpSpPr>
      <p:sp>
        <p:nvSpPr>
          <p:cNvPr id="44" name="Google Shape;44;p9"/>
          <p:cNvSpPr txBox="1"/>
          <p:nvPr>
            <p:ph type="title"/>
          </p:nvPr>
        </p:nvSpPr>
        <p:spPr>
          <a:xfrm>
            <a:off x="457200" y="148837"/>
            <a:ext cx="8229600" cy="48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Contents</a:t>
            </a:r>
            <a:endParaRPr/>
          </a:p>
        </p:txBody>
      </p:sp>
      <p:sp>
        <p:nvSpPr>
          <p:cNvPr id="45" name="Google Shape;45;p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u="sng">
                <a:solidFill>
                  <a:schemeClr val="hlink"/>
                </a:solidFill>
                <a:hlinkClick action="ppaction://hlinksldjump" r:id="rId3"/>
              </a:rPr>
              <a:t>WYOLUM EMERGENTS</a:t>
            </a:r>
            <a:endParaRPr sz="1800"/>
          </a:p>
          <a:p>
            <a:pPr indent="0" lvl="0" marL="0" rtl="0" algn="l">
              <a:lnSpc>
                <a:spcPct val="150000"/>
              </a:lnSpc>
              <a:spcBef>
                <a:spcPts val="0"/>
              </a:spcBef>
              <a:spcAft>
                <a:spcPts val="0"/>
              </a:spcAft>
              <a:buNone/>
            </a:pPr>
            <a:r>
              <a:rPr lang="en" sz="1800" u="sng">
                <a:solidFill>
                  <a:schemeClr val="hlink"/>
                </a:solidFill>
                <a:hlinkClick action="ppaction://hlinksldjump" r:id="rId4"/>
              </a:rPr>
              <a:t>FreeCAD</a:t>
            </a:r>
            <a:endParaRPr sz="1800"/>
          </a:p>
          <a:p>
            <a:pPr indent="0" lvl="0" marL="0" rtl="0" algn="l">
              <a:lnSpc>
                <a:spcPct val="150000"/>
              </a:lnSpc>
              <a:spcBef>
                <a:spcPts val="0"/>
              </a:spcBef>
              <a:spcAft>
                <a:spcPts val="0"/>
              </a:spcAft>
              <a:buNone/>
            </a:pPr>
            <a:r>
              <a:rPr lang="en" sz="1800" u="sng">
                <a:solidFill>
                  <a:schemeClr val="hlink"/>
                </a:solidFill>
                <a:hlinkClick action="ppaction://hlinksldjump" r:id="rId5"/>
              </a:rPr>
              <a:t>Preferences / Views / Navigation</a:t>
            </a:r>
            <a:endParaRPr sz="1800"/>
          </a:p>
          <a:p>
            <a:pPr indent="0" lvl="0" marL="0" rtl="0" algn="l">
              <a:lnSpc>
                <a:spcPct val="150000"/>
              </a:lnSpc>
              <a:spcBef>
                <a:spcPts val="0"/>
              </a:spcBef>
              <a:spcAft>
                <a:spcPts val="0"/>
              </a:spcAft>
              <a:buNone/>
            </a:pPr>
            <a:r>
              <a:rPr lang="en" sz="1800" u="sng">
                <a:solidFill>
                  <a:schemeClr val="hlink"/>
                </a:solidFill>
                <a:hlinkClick action="ppaction://hlinksldjump" r:id="rId6"/>
              </a:rPr>
              <a:t>PART workbench</a:t>
            </a:r>
            <a:endParaRPr sz="1800"/>
          </a:p>
          <a:p>
            <a:pPr indent="0" lvl="0" marL="0" rtl="0" algn="l">
              <a:lnSpc>
                <a:spcPct val="150000"/>
              </a:lnSpc>
              <a:spcBef>
                <a:spcPts val="0"/>
              </a:spcBef>
              <a:spcAft>
                <a:spcPts val="0"/>
              </a:spcAft>
              <a:buNone/>
            </a:pPr>
            <a:r>
              <a:rPr lang="en" sz="1800" u="sng">
                <a:solidFill>
                  <a:schemeClr val="hlink"/>
                </a:solidFill>
                <a:hlinkClick action="ppaction://hlinksldjump" r:id="rId7"/>
              </a:rPr>
              <a:t>PART DESIGN workbench</a:t>
            </a:r>
            <a:endParaRPr sz="1800"/>
          </a:p>
          <a:p>
            <a:pPr indent="0" lvl="0" marL="0" rtl="0" algn="l">
              <a:lnSpc>
                <a:spcPct val="150000"/>
              </a:lnSpc>
              <a:spcBef>
                <a:spcPts val="0"/>
              </a:spcBef>
              <a:spcAft>
                <a:spcPts val="0"/>
              </a:spcAft>
              <a:buNone/>
            </a:pPr>
            <a:r>
              <a:rPr lang="en" sz="1800" u="sng">
                <a:solidFill>
                  <a:schemeClr val="hlink"/>
                </a:solidFill>
                <a:hlinkClick action="ppaction://hlinksldjump" r:id="rId8"/>
              </a:rPr>
              <a:t>PART DESIGN workbench..</a:t>
            </a:r>
            <a:endParaRPr sz="1800"/>
          </a:p>
          <a:p>
            <a:pPr indent="0" lvl="0" marL="0" rtl="0" algn="l">
              <a:lnSpc>
                <a:spcPct val="150000"/>
              </a:lnSpc>
              <a:spcBef>
                <a:spcPts val="0"/>
              </a:spcBef>
              <a:spcAft>
                <a:spcPts val="0"/>
              </a:spcAft>
              <a:buNone/>
            </a:pPr>
            <a:r>
              <a:rPr lang="en" sz="1800" u="sng">
                <a:solidFill>
                  <a:schemeClr val="hlink"/>
                </a:solidFill>
                <a:hlinkClick action="ppaction://hlinksldjump" r:id="rId9"/>
              </a:rPr>
              <a:t>SPREADSHEET workbench</a:t>
            </a:r>
            <a:endParaRPr sz="1800"/>
          </a:p>
        </p:txBody>
      </p:sp>
      <p:sp>
        <p:nvSpPr>
          <p:cNvPr id="46" name="Google Shape;46;p9"/>
          <p:cNvSpPr txBox="1"/>
          <p:nvPr>
            <p:ph idx="2" type="subTitle"/>
          </p:nvPr>
        </p:nvSpPr>
        <p:spPr>
          <a:xfrm>
            <a:off x="462700" y="630355"/>
            <a:ext cx="8229600" cy="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Fast 3D model creation using FreeCAD</a:t>
            </a:r>
            <a:endParaRPr sz="2400"/>
          </a:p>
        </p:txBody>
      </p:sp>
      <p:sp>
        <p:nvSpPr>
          <p:cNvPr id="47" name="Google Shape;47;p9"/>
          <p:cNvSpPr txBox="1"/>
          <p:nvPr>
            <p:ph idx="1" type="body"/>
          </p:nvPr>
        </p:nvSpPr>
        <p:spPr>
          <a:xfrm>
            <a:off x="4572000" y="1200150"/>
            <a:ext cx="4114800" cy="3725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u="sng">
                <a:solidFill>
                  <a:schemeClr val="hlink"/>
                </a:solidFill>
                <a:hlinkClick action="ppaction://hlinksldjump" r:id="rId10"/>
              </a:rPr>
              <a:t>CADquery workbench</a:t>
            </a:r>
            <a:endParaRPr sz="1800"/>
          </a:p>
          <a:p>
            <a:pPr indent="0" lvl="0" marL="0" rtl="0" algn="l">
              <a:lnSpc>
                <a:spcPct val="150000"/>
              </a:lnSpc>
              <a:spcBef>
                <a:spcPts val="0"/>
              </a:spcBef>
              <a:spcAft>
                <a:spcPts val="0"/>
              </a:spcAft>
              <a:buNone/>
            </a:pPr>
            <a:r>
              <a:rPr lang="en" sz="1800" u="sng">
                <a:solidFill>
                  <a:schemeClr val="hlink"/>
                </a:solidFill>
                <a:hlinkClick action="ppaction://hlinksldjump" r:id="rId11"/>
              </a:rPr>
              <a:t>LINKS</a:t>
            </a:r>
            <a:endParaRPr sz="1800"/>
          </a:p>
          <a:p>
            <a:pPr indent="0" lvl="0" marL="0" rtl="0" algn="l">
              <a:lnSpc>
                <a:spcPct val="150000"/>
              </a:lnSpc>
              <a:spcBef>
                <a:spcPts val="0"/>
              </a:spcBef>
              <a:spcAft>
                <a:spcPts val="0"/>
              </a:spcAft>
              <a:buNone/>
            </a:pPr>
            <a:r>
              <a:rPr lang="en" sz="1800" u="sng">
                <a:solidFill>
                  <a:schemeClr val="hlink"/>
                </a:solidFill>
                <a:hlinkClick action="ppaction://hlinksldjump" r:id="rId12"/>
              </a:rPr>
              <a:t>KiCad Best Practises</a:t>
            </a:r>
            <a:endParaRPr sz="1800"/>
          </a:p>
          <a:p>
            <a:pPr indent="0" lvl="0" marL="0" rtl="0" algn="l">
              <a:lnSpc>
                <a:spcPct val="150000"/>
              </a:lnSpc>
              <a:spcBef>
                <a:spcPts val="0"/>
              </a:spcBef>
              <a:spcAft>
                <a:spcPts val="0"/>
              </a:spcAft>
              <a:buNone/>
            </a:pPr>
            <a:r>
              <a:rPr lang="en" sz="1800" u="sng">
                <a:solidFill>
                  <a:schemeClr val="hlink"/>
                </a:solidFill>
                <a:hlinkClick action="ppaction://hlinksldjump" r:id="rId13"/>
              </a:rPr>
              <a:t>KiCad StepUp Tools workbench</a:t>
            </a:r>
            <a:endParaRPr sz="1800"/>
          </a:p>
          <a:p>
            <a:pPr indent="0" lvl="0" marL="0" rtl="0" algn="l">
              <a:lnSpc>
                <a:spcPct val="150000"/>
              </a:lnSpc>
              <a:spcBef>
                <a:spcPts val="0"/>
              </a:spcBef>
              <a:spcAft>
                <a:spcPts val="0"/>
              </a:spcAft>
              <a:buNone/>
            </a:pPr>
            <a:r>
              <a:rPr lang="en" sz="1800" u="sng">
                <a:solidFill>
                  <a:schemeClr val="hlink"/>
                </a:solidFill>
                <a:hlinkClick action="ppaction://hlinksldjump" r:id="rId14"/>
              </a:rPr>
              <a:t>Enclosure Design</a:t>
            </a:r>
            <a:endParaRPr sz="1800"/>
          </a:p>
          <a:p>
            <a:pPr indent="0" lvl="0" marL="0" rtl="0" algn="l">
              <a:lnSpc>
                <a:spcPct val="150000"/>
              </a:lnSpc>
              <a:spcBef>
                <a:spcPts val="0"/>
              </a:spcBef>
              <a:spcAft>
                <a:spcPts val="0"/>
              </a:spcAft>
              <a:buNone/>
            </a:pPr>
            <a:r>
              <a:rPr lang="en" sz="1800" u="sng">
                <a:solidFill>
                  <a:schemeClr val="hlink"/>
                </a:solidFill>
                <a:hlinkClick action="ppaction://hlinksldjump" r:id="rId15"/>
              </a:rPr>
              <a:t>Thanks..</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7"/>
          <p:cNvSpPr txBox="1"/>
          <p:nvPr>
            <p:ph type="title"/>
          </p:nvPr>
        </p:nvSpPr>
        <p:spPr>
          <a:xfrm>
            <a:off x="457200" y="148837"/>
            <a:ext cx="8229600" cy="48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CADquery workbench</a:t>
            </a:r>
            <a:endParaRPr/>
          </a:p>
        </p:txBody>
      </p:sp>
      <p:sp>
        <p:nvSpPr>
          <p:cNvPr id="182" name="Google Shape;182;p27"/>
          <p:cNvSpPr txBox="1"/>
          <p:nvPr>
            <p:ph idx="2" type="subTitle"/>
          </p:nvPr>
        </p:nvSpPr>
        <p:spPr>
          <a:xfrm>
            <a:off x="462700" y="630355"/>
            <a:ext cx="8229600" cy="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Programmatic parametric design</a:t>
            </a:r>
            <a:endParaRPr/>
          </a:p>
        </p:txBody>
      </p:sp>
      <p:pic>
        <p:nvPicPr>
          <p:cNvPr id="183" name="Google Shape;183;p27"/>
          <p:cNvPicPr preferRelativeResize="0"/>
          <p:nvPr/>
        </p:nvPicPr>
        <p:blipFill>
          <a:blip r:embed="rId3">
            <a:alphaModFix/>
          </a:blip>
          <a:stretch>
            <a:fillRect/>
          </a:stretch>
        </p:blipFill>
        <p:spPr>
          <a:xfrm>
            <a:off x="457200" y="1163213"/>
            <a:ext cx="4880306" cy="3438862"/>
          </a:xfrm>
          <a:prstGeom prst="rect">
            <a:avLst/>
          </a:prstGeom>
          <a:noFill/>
          <a:ln>
            <a:noFill/>
          </a:ln>
        </p:spPr>
      </p:pic>
      <p:sp>
        <p:nvSpPr>
          <p:cNvPr id="184" name="Google Shape;184;p27"/>
          <p:cNvSpPr txBox="1"/>
          <p:nvPr/>
        </p:nvSpPr>
        <p:spPr>
          <a:xfrm>
            <a:off x="2585200" y="4579950"/>
            <a:ext cx="6107100" cy="417300"/>
          </a:xfrm>
          <a:prstGeom prst="rect">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Open Sans"/>
                <a:ea typeface="Open Sans"/>
                <a:cs typeface="Open Sans"/>
                <a:sym typeface="Open Sans"/>
              </a:rPr>
              <a:t>https://github.com/dcowden/cadquery</a:t>
            </a:r>
            <a:endParaRPr b="1" sz="2400">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8"/>
          <p:cNvSpPr txBox="1"/>
          <p:nvPr>
            <p:ph type="title"/>
          </p:nvPr>
        </p:nvSpPr>
        <p:spPr>
          <a:xfrm>
            <a:off x="457200" y="148837"/>
            <a:ext cx="8229600" cy="48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LINKS</a:t>
            </a:r>
            <a:endParaRPr/>
          </a:p>
        </p:txBody>
      </p:sp>
      <p:sp>
        <p:nvSpPr>
          <p:cNvPr id="190" name="Google Shape;190;p28"/>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600"/>
              </a:spcBef>
              <a:spcAft>
                <a:spcPts val="0"/>
              </a:spcAft>
              <a:buSzPts val="1800"/>
              <a:buChar char="●"/>
            </a:pPr>
            <a:r>
              <a:rPr lang="en" sz="1800" u="sng">
                <a:solidFill>
                  <a:schemeClr val="hlink"/>
                </a:solidFill>
                <a:hlinkClick r:id="rId3"/>
              </a:rPr>
              <a:t>Official KiCad 3D model libraries for rendering and MCAD integration</a:t>
            </a:r>
            <a:endParaRPr sz="1800"/>
          </a:p>
          <a:p>
            <a:pPr indent="-342900" lvl="0" marL="457200" rtl="0" algn="l">
              <a:lnSpc>
                <a:spcPct val="150000"/>
              </a:lnSpc>
              <a:spcBef>
                <a:spcPts val="0"/>
              </a:spcBef>
              <a:spcAft>
                <a:spcPts val="0"/>
              </a:spcAft>
              <a:buSzPts val="1800"/>
              <a:buChar char="●"/>
            </a:pPr>
            <a:r>
              <a:rPr lang="en" sz="1800" u="sng">
                <a:solidFill>
                  <a:schemeClr val="hlink"/>
                </a:solidFill>
                <a:hlinkClick r:id="rId4"/>
              </a:rPr>
              <a:t>KiCad 3d models using CADquery in FreeCAD by easyw</a:t>
            </a:r>
            <a:endParaRPr sz="1800"/>
          </a:p>
          <a:p>
            <a:pPr indent="-342900" lvl="0" marL="457200" rtl="0" algn="l">
              <a:lnSpc>
                <a:spcPct val="150000"/>
              </a:lnSpc>
              <a:spcBef>
                <a:spcPts val="0"/>
              </a:spcBef>
              <a:spcAft>
                <a:spcPts val="0"/>
              </a:spcAft>
              <a:buSzPts val="1800"/>
              <a:buChar char="●"/>
            </a:pPr>
            <a:r>
              <a:rPr lang="en" sz="1800" u="sng">
                <a:solidFill>
                  <a:schemeClr val="hlink"/>
                </a:solidFill>
                <a:hlinkClick r:id="rId5"/>
              </a:rPr>
              <a:t>A module-workbench combo that adds a CadQuery editor to FreeCAD</a:t>
            </a:r>
            <a:endParaRPr sz="1800"/>
          </a:p>
          <a:p>
            <a:pPr indent="-342900" lvl="0" marL="457200" rtl="0" algn="l">
              <a:lnSpc>
                <a:spcPct val="150000"/>
              </a:lnSpc>
              <a:spcBef>
                <a:spcPts val="0"/>
              </a:spcBef>
              <a:spcAft>
                <a:spcPts val="0"/>
              </a:spcAft>
              <a:buSzPts val="1800"/>
              <a:buChar char="●"/>
            </a:pPr>
            <a:r>
              <a:rPr lang="en" sz="1800"/>
              <a:t>FreeCAD - </a:t>
            </a:r>
            <a:r>
              <a:rPr lang="en" sz="1800" u="sng">
                <a:solidFill>
                  <a:schemeClr val="hlink"/>
                </a:solidFill>
                <a:hlinkClick r:id="rId6"/>
              </a:rPr>
              <a:t>library of Parts</a:t>
            </a:r>
            <a:endParaRPr sz="1800"/>
          </a:p>
          <a:p>
            <a:pPr indent="-342900" lvl="0" marL="457200" rtl="0" algn="l">
              <a:lnSpc>
                <a:spcPct val="150000"/>
              </a:lnSpc>
              <a:spcBef>
                <a:spcPts val="0"/>
              </a:spcBef>
              <a:spcAft>
                <a:spcPts val="0"/>
              </a:spcAft>
              <a:buSzPts val="1800"/>
              <a:buChar char="●"/>
            </a:pPr>
            <a:r>
              <a:rPr lang="en" sz="1800"/>
              <a:t>Video - </a:t>
            </a:r>
            <a:r>
              <a:rPr lang="en" sz="1800" u="sng">
                <a:solidFill>
                  <a:schemeClr val="hlink"/>
                </a:solidFill>
                <a:hlinkClick r:id="rId7"/>
              </a:rPr>
              <a:t>Getting started with CADquery scripting</a:t>
            </a:r>
            <a:endParaRPr sz="1800"/>
          </a:p>
        </p:txBody>
      </p:sp>
      <p:sp>
        <p:nvSpPr>
          <p:cNvPr id="191" name="Google Shape;191;p28"/>
          <p:cNvSpPr txBox="1"/>
          <p:nvPr>
            <p:ph idx="2" type="subTitle"/>
          </p:nvPr>
        </p:nvSpPr>
        <p:spPr>
          <a:xfrm>
            <a:off x="462700" y="630355"/>
            <a:ext cx="8229600" cy="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reference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9"/>
          <p:cNvSpPr txBox="1"/>
          <p:nvPr>
            <p:ph type="title"/>
          </p:nvPr>
        </p:nvSpPr>
        <p:spPr>
          <a:xfrm>
            <a:off x="457200" y="148837"/>
            <a:ext cx="8229600" cy="48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KiCad Best Practises</a:t>
            </a:r>
            <a:endParaRPr/>
          </a:p>
        </p:txBody>
      </p:sp>
      <p:sp>
        <p:nvSpPr>
          <p:cNvPr id="197" name="Google Shape;197;p2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u="sng">
                <a:solidFill>
                  <a:schemeClr val="hlink"/>
                </a:solidFill>
                <a:hlinkClick r:id="rId3"/>
              </a:rPr>
              <a:t>Preferred method to create 3D models</a:t>
            </a:r>
            <a:endParaRPr/>
          </a:p>
          <a:p>
            <a:pPr indent="-419100" lvl="0" marL="457200" rtl="0" algn="l">
              <a:spcBef>
                <a:spcPts val="2000"/>
              </a:spcBef>
              <a:spcAft>
                <a:spcPts val="0"/>
              </a:spcAft>
              <a:buSzPts val="3000"/>
              <a:buChar char="●"/>
            </a:pPr>
            <a:r>
              <a:rPr lang="en" u="sng">
                <a:solidFill>
                  <a:schemeClr val="hlink"/>
                </a:solidFill>
                <a:hlinkClick r:id="rId4"/>
              </a:rPr>
              <a:t>VRML Materials Docs</a:t>
            </a:r>
            <a:endParaRPr/>
          </a:p>
          <a:p>
            <a:pPr indent="-381000" lvl="1" marL="914400" rtl="0" algn="l">
              <a:spcBef>
                <a:spcPts val="2000"/>
              </a:spcBef>
              <a:spcAft>
                <a:spcPts val="0"/>
              </a:spcAft>
              <a:buSzPts val="2400"/>
              <a:buChar char="○"/>
            </a:pPr>
            <a:r>
              <a:rPr lang="en" u="sng">
                <a:solidFill>
                  <a:schemeClr val="hlink"/>
                </a:solidFill>
                <a:hlinkClick r:id="rId5"/>
              </a:rPr>
              <a:t>KiCad_3D-Viewer_component-materials-reference-list_MarioLuzeiro</a:t>
            </a:r>
            <a:endParaRPr/>
          </a:p>
          <a:p>
            <a:pPr indent="-381000" lvl="1" marL="914400" rtl="0" algn="l">
              <a:spcBef>
                <a:spcPts val="2000"/>
              </a:spcBef>
              <a:spcAft>
                <a:spcPts val="2000"/>
              </a:spcAft>
              <a:buSzPts val="2400"/>
              <a:buChar char="○"/>
            </a:pPr>
            <a:r>
              <a:rPr lang="en" u="sng">
                <a:solidFill>
                  <a:schemeClr val="hlink"/>
                </a:solidFill>
                <a:hlinkClick r:id="rId6"/>
              </a:rPr>
              <a:t>KiCad_3D-Viewer_Illumination_model_and_materials-MarioLuzeiro</a:t>
            </a:r>
            <a:endParaRPr/>
          </a:p>
        </p:txBody>
      </p:sp>
      <p:sp>
        <p:nvSpPr>
          <p:cNvPr id="198" name="Google Shape;198;p29"/>
          <p:cNvSpPr txBox="1"/>
          <p:nvPr>
            <p:ph idx="2" type="subTitle"/>
          </p:nvPr>
        </p:nvSpPr>
        <p:spPr>
          <a:xfrm>
            <a:off x="462700" y="630355"/>
            <a:ext cx="8229600" cy="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Ambient, Diffuse, Specular, Shininess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0"/>
          <p:cNvSpPr txBox="1"/>
          <p:nvPr>
            <p:ph type="title"/>
          </p:nvPr>
        </p:nvSpPr>
        <p:spPr>
          <a:xfrm>
            <a:off x="457200" y="148837"/>
            <a:ext cx="8229600" cy="48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KiCad StepUp Tools workbench</a:t>
            </a:r>
            <a:endParaRPr/>
          </a:p>
        </p:txBody>
      </p:sp>
      <p:sp>
        <p:nvSpPr>
          <p:cNvPr id="204" name="Google Shape;204;p30"/>
          <p:cNvSpPr txBox="1"/>
          <p:nvPr>
            <p:ph idx="2" type="subTitle"/>
          </p:nvPr>
        </p:nvSpPr>
        <p:spPr>
          <a:xfrm>
            <a:off x="462700" y="630355"/>
            <a:ext cx="8229600" cy="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easyw / Maurice / maui</a:t>
            </a:r>
            <a:endParaRPr/>
          </a:p>
        </p:txBody>
      </p:sp>
      <p:pic>
        <p:nvPicPr>
          <p:cNvPr id="205" name="Google Shape;205;p30"/>
          <p:cNvPicPr preferRelativeResize="0"/>
          <p:nvPr/>
        </p:nvPicPr>
        <p:blipFill>
          <a:blip r:embed="rId3">
            <a:alphaModFix/>
          </a:blip>
          <a:stretch>
            <a:fillRect/>
          </a:stretch>
        </p:blipFill>
        <p:spPr>
          <a:xfrm>
            <a:off x="457200" y="1277513"/>
            <a:ext cx="6172200" cy="3471876"/>
          </a:xfrm>
          <a:prstGeom prst="rect">
            <a:avLst/>
          </a:prstGeom>
          <a:noFill/>
          <a:ln>
            <a:noFill/>
          </a:ln>
        </p:spPr>
      </p:pic>
      <p:sp>
        <p:nvSpPr>
          <p:cNvPr id="206" name="Google Shape;206;p30"/>
          <p:cNvSpPr txBox="1"/>
          <p:nvPr/>
        </p:nvSpPr>
        <p:spPr>
          <a:xfrm>
            <a:off x="1825500" y="4579950"/>
            <a:ext cx="6866700" cy="417300"/>
          </a:xfrm>
          <a:prstGeom prst="rect">
            <a:avLst/>
          </a:prstGeom>
          <a:solidFill>
            <a:srgbClr val="D9D9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Open Sans"/>
                <a:ea typeface="Open Sans"/>
                <a:cs typeface="Open Sans"/>
                <a:sym typeface="Open Sans"/>
              </a:rPr>
              <a:t>https://github.com/easyw/kicadStepUpMod</a:t>
            </a:r>
            <a:endParaRPr b="1" sz="2400">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1"/>
          <p:cNvSpPr txBox="1"/>
          <p:nvPr>
            <p:ph type="title"/>
          </p:nvPr>
        </p:nvSpPr>
        <p:spPr>
          <a:xfrm>
            <a:off x="457200" y="148837"/>
            <a:ext cx="8229600" cy="48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KiCad StepUp Tools workbench</a:t>
            </a:r>
            <a:endParaRPr/>
          </a:p>
        </p:txBody>
      </p:sp>
      <p:sp>
        <p:nvSpPr>
          <p:cNvPr id="212" name="Google Shape;212;p31"/>
          <p:cNvSpPr txBox="1"/>
          <p:nvPr>
            <p:ph idx="2" type="subTitle"/>
          </p:nvPr>
        </p:nvSpPr>
        <p:spPr>
          <a:xfrm>
            <a:off x="462700" y="630355"/>
            <a:ext cx="8229600" cy="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easyw / Maurice / maui</a:t>
            </a:r>
            <a:endParaRPr/>
          </a:p>
        </p:txBody>
      </p:sp>
      <p:pic>
        <p:nvPicPr>
          <p:cNvPr id="213" name="Google Shape;213;p31"/>
          <p:cNvPicPr preferRelativeResize="0"/>
          <p:nvPr/>
        </p:nvPicPr>
        <p:blipFill rotWithShape="1">
          <a:blip r:embed="rId3">
            <a:alphaModFix/>
          </a:blip>
          <a:srcRect b="0" l="1941" r="1950" t="0"/>
          <a:stretch/>
        </p:blipFill>
        <p:spPr>
          <a:xfrm>
            <a:off x="457200" y="1277513"/>
            <a:ext cx="6172200" cy="3471876"/>
          </a:xfrm>
          <a:prstGeom prst="rect">
            <a:avLst/>
          </a:prstGeom>
          <a:noFill/>
          <a:ln>
            <a:noFill/>
          </a:ln>
        </p:spPr>
      </p:pic>
      <p:pic>
        <p:nvPicPr>
          <p:cNvPr id="214" name="Google Shape;214;p31"/>
          <p:cNvPicPr preferRelativeResize="0"/>
          <p:nvPr/>
        </p:nvPicPr>
        <p:blipFill>
          <a:blip r:embed="rId4">
            <a:alphaModFix/>
          </a:blip>
          <a:stretch>
            <a:fillRect/>
          </a:stretch>
        </p:blipFill>
        <p:spPr>
          <a:xfrm>
            <a:off x="7535000" y="1277525"/>
            <a:ext cx="1157292" cy="34718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2"/>
          <p:cNvSpPr txBox="1"/>
          <p:nvPr>
            <p:ph type="title"/>
          </p:nvPr>
        </p:nvSpPr>
        <p:spPr>
          <a:xfrm>
            <a:off x="457200" y="148837"/>
            <a:ext cx="8229600" cy="48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KiCad StepUp Tools workbench</a:t>
            </a:r>
            <a:endParaRPr/>
          </a:p>
        </p:txBody>
      </p:sp>
      <p:sp>
        <p:nvSpPr>
          <p:cNvPr id="220" name="Google Shape;220;p32"/>
          <p:cNvSpPr txBox="1"/>
          <p:nvPr>
            <p:ph idx="2" type="subTitle"/>
          </p:nvPr>
        </p:nvSpPr>
        <p:spPr>
          <a:xfrm>
            <a:off x="462700" y="630355"/>
            <a:ext cx="8229600" cy="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easyw / Maurice / maui</a:t>
            </a:r>
            <a:endParaRPr/>
          </a:p>
        </p:txBody>
      </p:sp>
      <p:pic>
        <p:nvPicPr>
          <p:cNvPr id="221" name="Google Shape;221;p32"/>
          <p:cNvPicPr preferRelativeResize="0"/>
          <p:nvPr/>
        </p:nvPicPr>
        <p:blipFill rotWithShape="1">
          <a:blip r:embed="rId3">
            <a:alphaModFix/>
          </a:blip>
          <a:srcRect b="0" l="1848" r="1858" t="0"/>
          <a:stretch/>
        </p:blipFill>
        <p:spPr>
          <a:xfrm>
            <a:off x="457200" y="1277513"/>
            <a:ext cx="6172200" cy="3471876"/>
          </a:xfrm>
          <a:prstGeom prst="rect">
            <a:avLst/>
          </a:prstGeom>
          <a:noFill/>
          <a:ln>
            <a:noFill/>
          </a:ln>
        </p:spPr>
      </p:pic>
      <p:pic>
        <p:nvPicPr>
          <p:cNvPr id="222" name="Google Shape;222;p32"/>
          <p:cNvPicPr preferRelativeResize="0"/>
          <p:nvPr/>
        </p:nvPicPr>
        <p:blipFill>
          <a:blip r:embed="rId4">
            <a:alphaModFix/>
          </a:blip>
          <a:stretch>
            <a:fillRect/>
          </a:stretch>
        </p:blipFill>
        <p:spPr>
          <a:xfrm>
            <a:off x="7535000" y="1277525"/>
            <a:ext cx="1157292" cy="34718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3"/>
          <p:cNvSpPr txBox="1"/>
          <p:nvPr>
            <p:ph type="title"/>
          </p:nvPr>
        </p:nvSpPr>
        <p:spPr>
          <a:xfrm>
            <a:off x="457200" y="148837"/>
            <a:ext cx="8229600" cy="48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KiCad StepUp Tools workbench</a:t>
            </a:r>
            <a:endParaRPr/>
          </a:p>
        </p:txBody>
      </p:sp>
      <p:sp>
        <p:nvSpPr>
          <p:cNvPr id="228" name="Google Shape;228;p33"/>
          <p:cNvSpPr txBox="1"/>
          <p:nvPr>
            <p:ph idx="2" type="subTitle"/>
          </p:nvPr>
        </p:nvSpPr>
        <p:spPr>
          <a:xfrm>
            <a:off x="462700" y="630355"/>
            <a:ext cx="8229600" cy="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easyw / Maurice / maui</a:t>
            </a:r>
            <a:endParaRPr/>
          </a:p>
        </p:txBody>
      </p:sp>
      <p:pic>
        <p:nvPicPr>
          <p:cNvPr id="229" name="Google Shape;229;p33"/>
          <p:cNvPicPr preferRelativeResize="0"/>
          <p:nvPr/>
        </p:nvPicPr>
        <p:blipFill rotWithShape="1">
          <a:blip r:embed="rId3">
            <a:alphaModFix/>
          </a:blip>
          <a:srcRect b="7279" l="0" r="0" t="7279"/>
          <a:stretch/>
        </p:blipFill>
        <p:spPr>
          <a:xfrm>
            <a:off x="457200" y="1277513"/>
            <a:ext cx="6172199" cy="3471876"/>
          </a:xfrm>
          <a:prstGeom prst="rect">
            <a:avLst/>
          </a:prstGeom>
          <a:noFill/>
          <a:ln>
            <a:noFill/>
          </a:ln>
        </p:spPr>
      </p:pic>
      <p:sp>
        <p:nvSpPr>
          <p:cNvPr id="230" name="Google Shape;230;p33"/>
          <p:cNvSpPr txBox="1"/>
          <p:nvPr/>
        </p:nvSpPr>
        <p:spPr>
          <a:xfrm>
            <a:off x="6676275" y="1277525"/>
            <a:ext cx="2016000" cy="6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latin typeface="Open Sans"/>
                <a:ea typeface="Open Sans"/>
                <a:cs typeface="Open Sans"/>
                <a:sym typeface="Open Sans"/>
                <a:hlinkClick r:id="rId4"/>
              </a:rPr>
              <a:t>https://www.youtube.com/watch?v=6R6UEUScjgA</a:t>
            </a:r>
            <a:endParaRPr sz="1200">
              <a:latin typeface="Open Sans"/>
              <a:ea typeface="Open Sans"/>
              <a:cs typeface="Open Sans"/>
              <a:sym typeface="Open Sans"/>
            </a:endParaRPr>
          </a:p>
        </p:txBody>
      </p:sp>
      <p:sp>
        <p:nvSpPr>
          <p:cNvPr id="231" name="Google Shape;231;p33"/>
          <p:cNvSpPr txBox="1"/>
          <p:nvPr/>
        </p:nvSpPr>
        <p:spPr>
          <a:xfrm>
            <a:off x="1172725" y="4435100"/>
            <a:ext cx="7519500" cy="480300"/>
          </a:xfrm>
          <a:prstGeom prst="rect">
            <a:avLst/>
          </a:prstGeom>
          <a:solidFill>
            <a:srgbClr val="B7B7B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solidFill>
                  <a:schemeClr val="hlink"/>
                </a:solidFill>
                <a:latin typeface="Open Sans"/>
                <a:ea typeface="Open Sans"/>
                <a:cs typeface="Open Sans"/>
                <a:sym typeface="Open Sans"/>
                <a:hlinkClick r:id="rId5"/>
              </a:rPr>
              <a:t>kicad StepUp: a Seamless ECAD MCAD Synchronization</a:t>
            </a:r>
            <a:endParaRPr b="1" sz="1800">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4"/>
          <p:cNvSpPr txBox="1"/>
          <p:nvPr>
            <p:ph type="title"/>
          </p:nvPr>
        </p:nvSpPr>
        <p:spPr>
          <a:xfrm>
            <a:off x="457200" y="148837"/>
            <a:ext cx="8229600" cy="48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Enclosure Design</a:t>
            </a:r>
            <a:endParaRPr/>
          </a:p>
        </p:txBody>
      </p:sp>
      <p:sp>
        <p:nvSpPr>
          <p:cNvPr id="237" name="Google Shape;237;p34"/>
          <p:cNvSpPr txBox="1"/>
          <p:nvPr>
            <p:ph idx="2" type="subTitle"/>
          </p:nvPr>
        </p:nvSpPr>
        <p:spPr>
          <a:xfrm>
            <a:off x="462700" y="630355"/>
            <a:ext cx="8229600" cy="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Import STEP and VRML from KiCad</a:t>
            </a:r>
            <a:endParaRPr/>
          </a:p>
        </p:txBody>
      </p:sp>
      <p:pic>
        <p:nvPicPr>
          <p:cNvPr id="238" name="Google Shape;238;p34"/>
          <p:cNvPicPr preferRelativeResize="0"/>
          <p:nvPr/>
        </p:nvPicPr>
        <p:blipFill>
          <a:blip r:embed="rId3">
            <a:alphaModFix/>
          </a:blip>
          <a:stretch>
            <a:fillRect/>
          </a:stretch>
        </p:blipFill>
        <p:spPr>
          <a:xfrm>
            <a:off x="457200" y="1205549"/>
            <a:ext cx="4451732" cy="3515550"/>
          </a:xfrm>
          <a:prstGeom prst="rect">
            <a:avLst/>
          </a:prstGeom>
          <a:noFill/>
          <a:ln>
            <a:noFill/>
          </a:ln>
        </p:spPr>
      </p:pic>
      <p:pic>
        <p:nvPicPr>
          <p:cNvPr id="239" name="Google Shape;239;p34"/>
          <p:cNvPicPr preferRelativeResize="0"/>
          <p:nvPr/>
        </p:nvPicPr>
        <p:blipFill>
          <a:blip r:embed="rId4">
            <a:alphaModFix/>
          </a:blip>
          <a:stretch>
            <a:fillRect/>
          </a:stretch>
        </p:blipFill>
        <p:spPr>
          <a:xfrm>
            <a:off x="4927475" y="1205550"/>
            <a:ext cx="3764825" cy="35155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35"/>
          <p:cNvSpPr txBox="1"/>
          <p:nvPr>
            <p:ph type="title"/>
          </p:nvPr>
        </p:nvSpPr>
        <p:spPr>
          <a:xfrm>
            <a:off x="457200" y="148837"/>
            <a:ext cx="8229600" cy="48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245" name="Google Shape;245;p35"/>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t/>
            </a:r>
            <a:endParaRPr sz="2400"/>
          </a:p>
          <a:p>
            <a:pPr indent="457200" lvl="0" marL="0" marR="0" rtl="0" algn="l">
              <a:lnSpc>
                <a:spcPct val="100000"/>
              </a:lnSpc>
              <a:spcBef>
                <a:spcPts val="600"/>
              </a:spcBef>
              <a:spcAft>
                <a:spcPts val="0"/>
              </a:spcAft>
              <a:buNone/>
            </a:pPr>
            <a:r>
              <a:rPr lang="en" sz="2400" u="sng">
                <a:solidFill>
                  <a:schemeClr val="hlink"/>
                </a:solidFill>
                <a:hlinkClick r:id="rId3"/>
              </a:rPr>
              <a:t>anool.m@gmail.com</a:t>
            </a:r>
            <a:endParaRPr sz="2400"/>
          </a:p>
          <a:p>
            <a:pPr indent="0" lvl="0" marL="457200" marR="0" rtl="0" algn="l">
              <a:lnSpc>
                <a:spcPct val="100000"/>
              </a:lnSpc>
              <a:spcBef>
                <a:spcPts val="600"/>
              </a:spcBef>
              <a:spcAft>
                <a:spcPts val="0"/>
              </a:spcAft>
              <a:buNone/>
            </a:pPr>
            <a:r>
              <a:t/>
            </a:r>
            <a:endParaRPr sz="2400"/>
          </a:p>
          <a:p>
            <a:pPr indent="0" lvl="0" marL="457200" marR="0" rtl="0" algn="l">
              <a:lnSpc>
                <a:spcPct val="100000"/>
              </a:lnSpc>
              <a:spcBef>
                <a:spcPts val="600"/>
              </a:spcBef>
              <a:spcAft>
                <a:spcPts val="0"/>
              </a:spcAft>
              <a:buNone/>
            </a:pPr>
            <a:r>
              <a:rPr lang="en" sz="2400"/>
              <a:t>@anool</a:t>
            </a:r>
            <a:endParaRPr sz="2400"/>
          </a:p>
          <a:p>
            <a:pPr indent="0" lvl="0" marL="0" marR="0" rtl="0" algn="l">
              <a:lnSpc>
                <a:spcPct val="100000"/>
              </a:lnSpc>
              <a:spcBef>
                <a:spcPts val="600"/>
              </a:spcBef>
              <a:spcAft>
                <a:spcPts val="0"/>
              </a:spcAft>
              <a:buNone/>
            </a:pPr>
            <a:r>
              <a:t/>
            </a:r>
            <a:endParaRPr sz="2400"/>
          </a:p>
          <a:p>
            <a:pPr indent="0" lvl="0" marL="0" marR="0" rtl="0" algn="l">
              <a:lnSpc>
                <a:spcPct val="100000"/>
              </a:lnSpc>
              <a:spcBef>
                <a:spcPts val="600"/>
              </a:spcBef>
              <a:spcAft>
                <a:spcPts val="0"/>
              </a:spcAft>
              <a:buNone/>
            </a:pPr>
            <a:r>
              <a:rPr lang="en" sz="2400" u="sng">
                <a:solidFill>
                  <a:schemeClr val="hlink"/>
                </a:solidFill>
                <a:hlinkClick r:id="rId4"/>
              </a:rPr>
              <a:t>www.wyolum.com</a:t>
            </a:r>
            <a:endParaRPr sz="2400"/>
          </a:p>
          <a:p>
            <a:pPr indent="0" lvl="0" marL="0" marR="0" rtl="0" algn="l">
              <a:lnSpc>
                <a:spcPct val="100000"/>
              </a:lnSpc>
              <a:spcBef>
                <a:spcPts val="600"/>
              </a:spcBef>
              <a:spcAft>
                <a:spcPts val="0"/>
              </a:spcAft>
              <a:buNone/>
            </a:pPr>
            <a:r>
              <a:t/>
            </a:r>
            <a:endParaRPr sz="2400"/>
          </a:p>
          <a:p>
            <a:pPr indent="0" lvl="0" marL="0" marR="0" rtl="0" algn="l">
              <a:lnSpc>
                <a:spcPct val="100000"/>
              </a:lnSpc>
              <a:spcBef>
                <a:spcPts val="600"/>
              </a:spcBef>
              <a:spcAft>
                <a:spcPts val="0"/>
              </a:spcAft>
              <a:buNone/>
            </a:pPr>
            <a:r>
              <a:rPr lang="en" sz="2400" u="sng">
                <a:solidFill>
                  <a:schemeClr val="hlink"/>
                </a:solidFill>
                <a:hlinkClick r:id="rId5"/>
              </a:rPr>
              <a:t>www.makersasylum.com</a:t>
            </a:r>
            <a:endParaRPr sz="2400"/>
          </a:p>
          <a:p>
            <a:pPr indent="0" lvl="0" marL="0" marR="0" rtl="0" algn="l">
              <a:lnSpc>
                <a:spcPct val="100000"/>
              </a:lnSpc>
              <a:spcBef>
                <a:spcPts val="600"/>
              </a:spcBef>
              <a:spcAft>
                <a:spcPts val="0"/>
              </a:spcAft>
              <a:buNone/>
            </a:pPr>
            <a:r>
              <a:t/>
            </a:r>
            <a:endParaRPr sz="2400"/>
          </a:p>
          <a:p>
            <a:pPr indent="0" lvl="0" marL="0" marR="0" rtl="0" algn="l">
              <a:lnSpc>
                <a:spcPct val="100000"/>
              </a:lnSpc>
              <a:spcBef>
                <a:spcPts val="600"/>
              </a:spcBef>
              <a:spcAft>
                <a:spcPts val="0"/>
              </a:spcAft>
              <a:buNone/>
            </a:pPr>
            <a:r>
              <a:rPr lang="en" sz="2400" u="sng">
                <a:solidFill>
                  <a:schemeClr val="hlink"/>
                </a:solidFill>
                <a:hlinkClick r:id="rId6"/>
              </a:rPr>
              <a:t>www.hackaday.com/author/anool</a:t>
            </a:r>
            <a:endParaRPr sz="2400"/>
          </a:p>
          <a:p>
            <a:pPr indent="0" lvl="0" marL="0" marR="0" rtl="0" algn="l">
              <a:lnSpc>
                <a:spcPct val="100000"/>
              </a:lnSpc>
              <a:spcBef>
                <a:spcPts val="600"/>
              </a:spcBef>
              <a:spcAft>
                <a:spcPts val="0"/>
              </a:spcAft>
              <a:buNone/>
            </a:pPr>
            <a:r>
              <a:t/>
            </a:r>
            <a:endParaRPr sz="2400"/>
          </a:p>
        </p:txBody>
      </p:sp>
      <p:pic>
        <p:nvPicPr>
          <p:cNvPr descr="WyoLum_w_Butterfly.png" id="246" name="Google Shape;246;p35"/>
          <p:cNvPicPr preferRelativeResize="0"/>
          <p:nvPr/>
        </p:nvPicPr>
        <p:blipFill>
          <a:blip r:embed="rId7">
            <a:alphaModFix/>
          </a:blip>
          <a:stretch>
            <a:fillRect/>
          </a:stretch>
        </p:blipFill>
        <p:spPr>
          <a:xfrm>
            <a:off x="6414415" y="2664525"/>
            <a:ext cx="1704289" cy="634782"/>
          </a:xfrm>
          <a:prstGeom prst="rect">
            <a:avLst/>
          </a:prstGeom>
          <a:noFill/>
          <a:ln>
            <a:noFill/>
          </a:ln>
        </p:spPr>
      </p:pic>
      <p:pic>
        <p:nvPicPr>
          <p:cNvPr descr="logo_google2.png" id="247" name="Google Shape;247;p35"/>
          <p:cNvPicPr preferRelativeResize="0"/>
          <p:nvPr/>
        </p:nvPicPr>
        <p:blipFill>
          <a:blip r:embed="rId8">
            <a:alphaModFix/>
          </a:blip>
          <a:stretch>
            <a:fillRect/>
          </a:stretch>
        </p:blipFill>
        <p:spPr>
          <a:xfrm>
            <a:off x="6414425" y="3408974"/>
            <a:ext cx="1704282" cy="703014"/>
          </a:xfrm>
          <a:prstGeom prst="rect">
            <a:avLst/>
          </a:prstGeom>
          <a:noFill/>
          <a:ln>
            <a:noFill/>
          </a:ln>
        </p:spPr>
      </p:pic>
      <p:pic>
        <p:nvPicPr>
          <p:cNvPr descr="about-hackaday-banner1.png" id="248" name="Google Shape;248;p35"/>
          <p:cNvPicPr preferRelativeResize="0"/>
          <p:nvPr/>
        </p:nvPicPr>
        <p:blipFill>
          <a:blip r:embed="rId9">
            <a:alphaModFix/>
          </a:blip>
          <a:stretch>
            <a:fillRect/>
          </a:stretch>
        </p:blipFill>
        <p:spPr>
          <a:xfrm>
            <a:off x="6414425" y="4218019"/>
            <a:ext cx="1704281" cy="740475"/>
          </a:xfrm>
          <a:prstGeom prst="rect">
            <a:avLst/>
          </a:prstGeom>
          <a:noFill/>
          <a:ln>
            <a:noFill/>
          </a:ln>
        </p:spPr>
      </p:pic>
      <p:pic>
        <p:nvPicPr>
          <p:cNvPr id="249" name="Google Shape;249;p35"/>
          <p:cNvPicPr preferRelativeResize="0"/>
          <p:nvPr/>
        </p:nvPicPr>
        <p:blipFill>
          <a:blip r:embed="rId10">
            <a:alphaModFix/>
          </a:blip>
          <a:stretch>
            <a:fillRect/>
          </a:stretch>
        </p:blipFill>
        <p:spPr>
          <a:xfrm>
            <a:off x="457200" y="2278256"/>
            <a:ext cx="378281" cy="372356"/>
          </a:xfrm>
          <a:prstGeom prst="rect">
            <a:avLst/>
          </a:prstGeom>
          <a:noFill/>
          <a:ln>
            <a:noFill/>
          </a:ln>
        </p:spPr>
      </p:pic>
      <p:pic>
        <p:nvPicPr>
          <p:cNvPr id="250" name="Google Shape;250;p35"/>
          <p:cNvPicPr preferRelativeResize="0"/>
          <p:nvPr/>
        </p:nvPicPr>
        <p:blipFill>
          <a:blip r:embed="rId11">
            <a:alphaModFix/>
          </a:blip>
          <a:stretch>
            <a:fillRect/>
          </a:stretch>
        </p:blipFill>
        <p:spPr>
          <a:xfrm>
            <a:off x="457200" y="1563956"/>
            <a:ext cx="428549" cy="428549"/>
          </a:xfrm>
          <a:prstGeom prst="rect">
            <a:avLst/>
          </a:prstGeom>
          <a:noFill/>
          <a:ln>
            <a:noFill/>
          </a:ln>
        </p:spPr>
      </p:pic>
      <p:sp>
        <p:nvSpPr>
          <p:cNvPr id="251" name="Google Shape;251;p35"/>
          <p:cNvSpPr txBox="1"/>
          <p:nvPr>
            <p:ph idx="2" type="subTitle"/>
          </p:nvPr>
        </p:nvSpPr>
        <p:spPr>
          <a:xfrm>
            <a:off x="462700" y="630355"/>
            <a:ext cx="8229600" cy="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t>Anool Mahidharia</a:t>
            </a:r>
            <a:endParaRPr b="1" sz="2400"/>
          </a:p>
          <a:p>
            <a:pPr indent="0" lvl="0" marL="0" rtl="0" algn="l">
              <a:spcBef>
                <a:spcPts val="0"/>
              </a:spcBef>
              <a:spcAft>
                <a:spcPts val="0"/>
              </a:spcAft>
              <a:buClr>
                <a:schemeClr val="dk1"/>
              </a:buClr>
              <a:buSzPts val="1100"/>
              <a:buFont typeface="Arial"/>
              <a:buNone/>
            </a:pPr>
            <a:r>
              <a:t/>
            </a:r>
            <a:endParaRPr b="1" sz="2400"/>
          </a:p>
          <a:p>
            <a:pPr indent="0" lvl="0" marL="0" rtl="0" algn="l">
              <a:spcBef>
                <a:spcPts val="0"/>
              </a:spcBef>
              <a:spcAft>
                <a:spcPts val="0"/>
              </a:spcAft>
              <a:buNone/>
            </a:pPr>
            <a:r>
              <a:t/>
            </a:r>
            <a:endParaRPr b="1"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 name="Shape 51"/>
        <p:cNvGrpSpPr/>
        <p:nvPr/>
      </p:nvGrpSpPr>
      <p:grpSpPr>
        <a:xfrm>
          <a:off x="0" y="0"/>
          <a:ext cx="0" cy="0"/>
          <a:chOff x="0" y="0"/>
          <a:chExt cx="0" cy="0"/>
        </a:xfrm>
      </p:grpSpPr>
      <p:sp>
        <p:nvSpPr>
          <p:cNvPr id="52" name="Google Shape;52;p10"/>
          <p:cNvSpPr txBox="1"/>
          <p:nvPr>
            <p:ph type="title"/>
          </p:nvPr>
        </p:nvSpPr>
        <p:spPr>
          <a:xfrm>
            <a:off x="457200" y="148837"/>
            <a:ext cx="8229600" cy="48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WYOLUM EMERGENTS</a:t>
            </a:r>
            <a:endParaRPr/>
          </a:p>
        </p:txBody>
      </p:sp>
      <p:pic>
        <p:nvPicPr>
          <p:cNvPr id="53" name="Google Shape;53;p10"/>
          <p:cNvPicPr preferRelativeResize="0"/>
          <p:nvPr/>
        </p:nvPicPr>
        <p:blipFill>
          <a:blip r:embed="rId3">
            <a:alphaModFix/>
          </a:blip>
          <a:stretch>
            <a:fillRect/>
          </a:stretch>
        </p:blipFill>
        <p:spPr>
          <a:xfrm>
            <a:off x="1406725" y="1283426"/>
            <a:ext cx="4936221" cy="3590755"/>
          </a:xfrm>
          <a:prstGeom prst="rect">
            <a:avLst/>
          </a:prstGeom>
          <a:noFill/>
          <a:ln>
            <a:noFill/>
          </a:ln>
        </p:spPr>
      </p:pic>
      <p:sp>
        <p:nvSpPr>
          <p:cNvPr id="54" name="Google Shape;54;p10"/>
          <p:cNvSpPr txBox="1"/>
          <p:nvPr>
            <p:ph idx="2" type="subTitle"/>
          </p:nvPr>
        </p:nvSpPr>
        <p:spPr>
          <a:xfrm>
            <a:off x="462700" y="630355"/>
            <a:ext cx="8229600" cy="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hlink"/>
                </a:solidFill>
                <a:hlinkClick r:id="rId4"/>
              </a:rPr>
              <a:t>https://wyolum.com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1"/>
          <p:cNvSpPr txBox="1"/>
          <p:nvPr>
            <p:ph type="title"/>
          </p:nvPr>
        </p:nvSpPr>
        <p:spPr>
          <a:xfrm>
            <a:off x="457200" y="148837"/>
            <a:ext cx="8229600" cy="48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FreeCAD</a:t>
            </a:r>
            <a:endParaRPr sz="2400"/>
          </a:p>
        </p:txBody>
      </p:sp>
      <p:sp>
        <p:nvSpPr>
          <p:cNvPr id="60" name="Google Shape;60;p11"/>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Open-source parametric 3D modeler</a:t>
            </a:r>
            <a:endParaRPr sz="1800"/>
          </a:p>
          <a:p>
            <a:pPr indent="-342900" lvl="0" marL="457200" rtl="0" algn="l">
              <a:spcBef>
                <a:spcPts val="0"/>
              </a:spcBef>
              <a:spcAft>
                <a:spcPts val="0"/>
              </a:spcAft>
              <a:buSzPts val="1800"/>
              <a:buChar char="●"/>
            </a:pPr>
            <a:r>
              <a:rPr lang="en" sz="1800"/>
              <a:t>Easily modify design by changing its parameters</a:t>
            </a:r>
            <a:endParaRPr sz="1800"/>
          </a:p>
          <a:p>
            <a:pPr indent="-342900" lvl="0" marL="457200" rtl="0" algn="l">
              <a:spcBef>
                <a:spcPts val="0"/>
              </a:spcBef>
              <a:spcAft>
                <a:spcPts val="0"/>
              </a:spcAft>
              <a:buSzPts val="1800"/>
              <a:buChar char="●"/>
            </a:pPr>
            <a:r>
              <a:rPr lang="en" sz="1800"/>
              <a:t>Sketch geometry constrained 2D shapes and use them as a base to build other objects.</a:t>
            </a:r>
            <a:endParaRPr sz="1800"/>
          </a:p>
          <a:p>
            <a:pPr indent="-342900" lvl="0" marL="457200" rtl="0" algn="l">
              <a:spcBef>
                <a:spcPts val="0"/>
              </a:spcBef>
              <a:spcAft>
                <a:spcPts val="0"/>
              </a:spcAft>
              <a:buSzPts val="1800"/>
              <a:buChar char="●"/>
            </a:pPr>
            <a:r>
              <a:rPr lang="en" sz="1800"/>
              <a:t>Multiplatform (Windows, Mac, Linux), highly customizable and extensible</a:t>
            </a:r>
            <a:endParaRPr sz="1800"/>
          </a:p>
          <a:p>
            <a:pPr indent="-342900" lvl="0" marL="457200" rtl="0" algn="l">
              <a:spcBef>
                <a:spcPts val="0"/>
              </a:spcBef>
              <a:spcAft>
                <a:spcPts val="0"/>
              </a:spcAft>
              <a:buSzPts val="1800"/>
              <a:buChar char="●"/>
            </a:pPr>
            <a:r>
              <a:rPr lang="en" sz="1800"/>
              <a:t>Reads and writes to many open file formats such as STEP, IGES, STL, SVG, DXF, OBJ, IFC, DAE</a:t>
            </a:r>
            <a:endParaRPr sz="1800"/>
          </a:p>
          <a:p>
            <a:pPr indent="-342900" lvl="0" marL="457200" rtl="0" algn="l">
              <a:spcBef>
                <a:spcPts val="0"/>
              </a:spcBef>
              <a:spcAft>
                <a:spcPts val="0"/>
              </a:spcAft>
              <a:buSzPts val="1800"/>
              <a:buChar char="●"/>
            </a:pPr>
            <a:r>
              <a:rPr lang="en" sz="1800"/>
              <a:t>Finite Element Analysis (FEA) tools, experimental CFD, BIM, Geodata, Path (CNC), robot simulation and more</a:t>
            </a:r>
            <a:endParaRPr sz="1800"/>
          </a:p>
          <a:p>
            <a:pPr indent="-342900" lvl="0" marL="457200" rtl="0" algn="l">
              <a:spcBef>
                <a:spcPts val="0"/>
              </a:spcBef>
              <a:spcAft>
                <a:spcPts val="0"/>
              </a:spcAft>
              <a:buSzPts val="1800"/>
              <a:buChar char="●"/>
            </a:pPr>
            <a:r>
              <a:rPr lang="en" sz="1800"/>
              <a:t>FreeCAD really is a Swiss Army knife of general-purpose engineering toolkits</a:t>
            </a:r>
            <a:endParaRPr sz="1800"/>
          </a:p>
        </p:txBody>
      </p:sp>
      <p:sp>
        <p:nvSpPr>
          <p:cNvPr id="61" name="Google Shape;61;p11"/>
          <p:cNvSpPr txBox="1"/>
          <p:nvPr>
            <p:ph idx="2" type="subTitle"/>
          </p:nvPr>
        </p:nvSpPr>
        <p:spPr>
          <a:xfrm>
            <a:off x="462700" y="630355"/>
            <a:ext cx="8229600" cy="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https://www.freecadweb.org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2"/>
          <p:cNvSpPr txBox="1"/>
          <p:nvPr>
            <p:ph type="title"/>
          </p:nvPr>
        </p:nvSpPr>
        <p:spPr>
          <a:xfrm>
            <a:off x="457200" y="148837"/>
            <a:ext cx="8229600" cy="48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Preferences / Views / Navigation</a:t>
            </a:r>
            <a:endParaRPr/>
          </a:p>
        </p:txBody>
      </p:sp>
      <p:pic>
        <p:nvPicPr>
          <p:cNvPr id="67" name="Google Shape;67;p12"/>
          <p:cNvPicPr preferRelativeResize="0"/>
          <p:nvPr/>
        </p:nvPicPr>
        <p:blipFill>
          <a:blip r:embed="rId3">
            <a:alphaModFix/>
          </a:blip>
          <a:stretch>
            <a:fillRect/>
          </a:stretch>
        </p:blipFill>
        <p:spPr>
          <a:xfrm>
            <a:off x="457200" y="1306134"/>
            <a:ext cx="6172200" cy="3471854"/>
          </a:xfrm>
          <a:prstGeom prst="rect">
            <a:avLst/>
          </a:prstGeom>
          <a:noFill/>
          <a:ln>
            <a:noFill/>
          </a:ln>
        </p:spPr>
      </p:pic>
      <p:sp>
        <p:nvSpPr>
          <p:cNvPr id="68" name="Google Shape;68;p12"/>
          <p:cNvSpPr txBox="1"/>
          <p:nvPr>
            <p:ph idx="2" type="subTitle"/>
          </p:nvPr>
        </p:nvSpPr>
        <p:spPr>
          <a:xfrm>
            <a:off x="462700" y="630355"/>
            <a:ext cx="8229600" cy="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 startup actions + add workbenches</a:t>
            </a:r>
            <a:endParaRPr/>
          </a:p>
        </p:txBody>
      </p:sp>
      <p:sp>
        <p:nvSpPr>
          <p:cNvPr id="69" name="Google Shape;69;p12"/>
          <p:cNvSpPr txBox="1"/>
          <p:nvPr/>
        </p:nvSpPr>
        <p:spPr>
          <a:xfrm>
            <a:off x="6676000" y="1306125"/>
            <a:ext cx="2016300" cy="5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u="sng">
                <a:solidFill>
                  <a:schemeClr val="hlink"/>
                </a:solidFill>
                <a:latin typeface="Open Sans"/>
                <a:ea typeface="Open Sans"/>
                <a:cs typeface="Open Sans"/>
                <a:sym typeface="Open Sans"/>
                <a:hlinkClick r:id="rId4"/>
              </a:rPr>
              <a:t>CADquery</a:t>
            </a:r>
            <a:endParaRPr b="1" sz="2400">
              <a:latin typeface="Open Sans"/>
              <a:ea typeface="Open Sans"/>
              <a:cs typeface="Open Sans"/>
              <a:sym typeface="Open Sans"/>
            </a:endParaRPr>
          </a:p>
        </p:txBody>
      </p:sp>
      <p:sp>
        <p:nvSpPr>
          <p:cNvPr id="70" name="Google Shape;70;p12"/>
          <p:cNvSpPr txBox="1"/>
          <p:nvPr/>
        </p:nvSpPr>
        <p:spPr>
          <a:xfrm>
            <a:off x="6676000" y="2273400"/>
            <a:ext cx="2016300" cy="13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u="sng">
                <a:solidFill>
                  <a:schemeClr val="hlink"/>
                </a:solidFill>
                <a:latin typeface="Open Sans"/>
                <a:ea typeface="Open Sans"/>
                <a:cs typeface="Open Sans"/>
                <a:sym typeface="Open Sans"/>
                <a:hlinkClick r:id="rId5"/>
              </a:rPr>
              <a:t>KiCad StepUp Tools</a:t>
            </a:r>
            <a:endParaRPr b="1" sz="2400">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3"/>
          <p:cNvSpPr txBox="1"/>
          <p:nvPr>
            <p:ph type="title"/>
          </p:nvPr>
        </p:nvSpPr>
        <p:spPr>
          <a:xfrm>
            <a:off x="457200" y="148837"/>
            <a:ext cx="8229600" cy="48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PART workbench</a:t>
            </a:r>
            <a:endParaRPr/>
          </a:p>
        </p:txBody>
      </p:sp>
      <p:sp>
        <p:nvSpPr>
          <p:cNvPr id="76" name="Google Shape;76;p13"/>
          <p:cNvSpPr txBox="1"/>
          <p:nvPr>
            <p:ph idx="2" type="subTitle"/>
          </p:nvPr>
        </p:nvSpPr>
        <p:spPr>
          <a:xfrm>
            <a:off x="462700" y="630355"/>
            <a:ext cx="8229600" cy="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primitives</a:t>
            </a:r>
            <a:endParaRPr/>
          </a:p>
        </p:txBody>
      </p:sp>
      <p:pic>
        <p:nvPicPr>
          <p:cNvPr id="77" name="Google Shape;77;p13"/>
          <p:cNvPicPr preferRelativeResize="0"/>
          <p:nvPr/>
        </p:nvPicPr>
        <p:blipFill>
          <a:blip r:embed="rId3">
            <a:alphaModFix/>
          </a:blip>
          <a:stretch>
            <a:fillRect/>
          </a:stretch>
        </p:blipFill>
        <p:spPr>
          <a:xfrm>
            <a:off x="462700" y="1493362"/>
            <a:ext cx="6168073" cy="322592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4"/>
          <p:cNvSpPr txBox="1"/>
          <p:nvPr>
            <p:ph type="title"/>
          </p:nvPr>
        </p:nvSpPr>
        <p:spPr>
          <a:xfrm>
            <a:off x="457200" y="148837"/>
            <a:ext cx="8229600" cy="48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PART workbench</a:t>
            </a:r>
            <a:endParaRPr/>
          </a:p>
        </p:txBody>
      </p:sp>
      <p:sp>
        <p:nvSpPr>
          <p:cNvPr id="83" name="Google Shape;83;p14"/>
          <p:cNvSpPr txBox="1"/>
          <p:nvPr>
            <p:ph idx="2" type="subTitle"/>
          </p:nvPr>
        </p:nvSpPr>
        <p:spPr>
          <a:xfrm>
            <a:off x="462700" y="630355"/>
            <a:ext cx="8229600" cy="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primitives</a:t>
            </a:r>
            <a:endParaRPr/>
          </a:p>
        </p:txBody>
      </p:sp>
      <p:pic>
        <p:nvPicPr>
          <p:cNvPr id="84" name="Google Shape;84;p14"/>
          <p:cNvPicPr preferRelativeResize="0"/>
          <p:nvPr/>
        </p:nvPicPr>
        <p:blipFill>
          <a:blip r:embed="rId3">
            <a:alphaModFix/>
          </a:blip>
          <a:stretch>
            <a:fillRect/>
          </a:stretch>
        </p:blipFill>
        <p:spPr>
          <a:xfrm>
            <a:off x="935203" y="1213155"/>
            <a:ext cx="7273593" cy="3695645"/>
          </a:xfrm>
          <a:prstGeom prst="rect">
            <a:avLst/>
          </a:prstGeom>
          <a:noFill/>
          <a:ln>
            <a:noFill/>
          </a:ln>
        </p:spPr>
      </p:pic>
      <p:sp>
        <p:nvSpPr>
          <p:cNvPr id="85" name="Google Shape;85;p14"/>
          <p:cNvSpPr/>
          <p:nvPr/>
        </p:nvSpPr>
        <p:spPr>
          <a:xfrm>
            <a:off x="2510025" y="2391775"/>
            <a:ext cx="1429800" cy="257100"/>
          </a:xfrm>
          <a:prstGeom prst="wedgeRectCallout">
            <a:avLst>
              <a:gd fmla="val -57195" name="adj1"/>
              <a:gd fmla="val -196062" name="adj2"/>
            </a:avLst>
          </a:prstGeom>
          <a:solidFill>
            <a:schemeClr val="lt2"/>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Primitives</a:t>
            </a:r>
            <a:endParaRPr>
              <a:latin typeface="Open Sans"/>
              <a:ea typeface="Open Sans"/>
              <a:cs typeface="Open Sans"/>
              <a:sym typeface="Open Sans"/>
            </a:endParaRPr>
          </a:p>
        </p:txBody>
      </p:sp>
      <p:sp>
        <p:nvSpPr>
          <p:cNvPr id="86" name="Google Shape;86;p14"/>
          <p:cNvSpPr/>
          <p:nvPr/>
        </p:nvSpPr>
        <p:spPr>
          <a:xfrm>
            <a:off x="1440175" y="1748800"/>
            <a:ext cx="1429800" cy="257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4"/>
          <p:cNvSpPr/>
          <p:nvPr/>
        </p:nvSpPr>
        <p:spPr>
          <a:xfrm>
            <a:off x="2887975" y="1748800"/>
            <a:ext cx="4508400" cy="257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a:off x="6320025" y="2772775"/>
            <a:ext cx="1429800" cy="257100"/>
          </a:xfrm>
          <a:prstGeom prst="wedgeRectCallout">
            <a:avLst>
              <a:gd fmla="val -74729" name="adj1"/>
              <a:gd fmla="val -340247" name="adj2"/>
            </a:avLst>
          </a:prstGeom>
          <a:solidFill>
            <a:schemeClr val="lt2"/>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Actions</a:t>
            </a:r>
            <a:endParaRPr>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5"/>
          <p:cNvSpPr txBox="1"/>
          <p:nvPr>
            <p:ph type="title"/>
          </p:nvPr>
        </p:nvSpPr>
        <p:spPr>
          <a:xfrm>
            <a:off x="457200" y="148837"/>
            <a:ext cx="8229600" cy="48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PART workbench</a:t>
            </a:r>
            <a:endParaRPr/>
          </a:p>
        </p:txBody>
      </p:sp>
      <p:sp>
        <p:nvSpPr>
          <p:cNvPr id="94" name="Google Shape;94;p15"/>
          <p:cNvSpPr txBox="1"/>
          <p:nvPr>
            <p:ph idx="2" type="subTitle"/>
          </p:nvPr>
        </p:nvSpPr>
        <p:spPr>
          <a:xfrm>
            <a:off x="462700" y="630355"/>
            <a:ext cx="8229600" cy="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primitives</a:t>
            </a:r>
            <a:endParaRPr/>
          </a:p>
        </p:txBody>
      </p:sp>
      <p:pic>
        <p:nvPicPr>
          <p:cNvPr id="95" name="Google Shape;95;p15"/>
          <p:cNvPicPr preferRelativeResize="0"/>
          <p:nvPr/>
        </p:nvPicPr>
        <p:blipFill rotWithShape="1">
          <a:blip r:embed="rId3">
            <a:alphaModFix/>
          </a:blip>
          <a:srcRect b="0" l="258" r="248" t="0"/>
          <a:stretch/>
        </p:blipFill>
        <p:spPr>
          <a:xfrm>
            <a:off x="935203" y="1213155"/>
            <a:ext cx="7273594" cy="3695644"/>
          </a:xfrm>
          <a:prstGeom prst="rect">
            <a:avLst/>
          </a:prstGeom>
          <a:noFill/>
          <a:ln>
            <a:noFill/>
          </a:ln>
        </p:spPr>
      </p:pic>
      <p:sp>
        <p:nvSpPr>
          <p:cNvPr id="96" name="Google Shape;96;p15"/>
          <p:cNvSpPr/>
          <p:nvPr/>
        </p:nvSpPr>
        <p:spPr>
          <a:xfrm>
            <a:off x="2972950" y="2515675"/>
            <a:ext cx="1429800" cy="257100"/>
          </a:xfrm>
          <a:prstGeom prst="wedgeRectCallout">
            <a:avLst>
              <a:gd fmla="val -91730" name="adj1"/>
              <a:gd fmla="val 31826" name="adj2"/>
            </a:avLst>
          </a:prstGeom>
          <a:solidFill>
            <a:schemeClr val="lt2"/>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Element</a:t>
            </a:r>
            <a:endParaRPr>
              <a:latin typeface="Open Sans"/>
              <a:ea typeface="Open Sans"/>
              <a:cs typeface="Open Sans"/>
              <a:sym typeface="Open Sans"/>
            </a:endParaRPr>
          </a:p>
        </p:txBody>
      </p:sp>
      <p:sp>
        <p:nvSpPr>
          <p:cNvPr id="97" name="Google Shape;97;p15"/>
          <p:cNvSpPr/>
          <p:nvPr/>
        </p:nvSpPr>
        <p:spPr>
          <a:xfrm>
            <a:off x="935200" y="2582050"/>
            <a:ext cx="1429800" cy="257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5"/>
          <p:cNvSpPr/>
          <p:nvPr/>
        </p:nvSpPr>
        <p:spPr>
          <a:xfrm>
            <a:off x="935200" y="3029875"/>
            <a:ext cx="2541900" cy="1671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p:cNvSpPr/>
          <p:nvPr/>
        </p:nvSpPr>
        <p:spPr>
          <a:xfrm>
            <a:off x="3862600" y="4017500"/>
            <a:ext cx="1429800" cy="257100"/>
          </a:xfrm>
          <a:prstGeom prst="wedgeRectCallout">
            <a:avLst>
              <a:gd fmla="val -74729" name="adj1"/>
              <a:gd fmla="val -340247" name="adj2"/>
            </a:avLst>
          </a:prstGeom>
          <a:solidFill>
            <a:schemeClr val="lt2"/>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Properties</a:t>
            </a:r>
            <a:endParaRPr>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457200" y="148837"/>
            <a:ext cx="8229600" cy="48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PART DESIGN workbench</a:t>
            </a:r>
            <a:endParaRPr/>
          </a:p>
        </p:txBody>
      </p:sp>
      <p:sp>
        <p:nvSpPr>
          <p:cNvPr id="105" name="Google Shape;105;p16"/>
          <p:cNvSpPr txBox="1"/>
          <p:nvPr>
            <p:ph idx="2" type="subTitle"/>
          </p:nvPr>
        </p:nvSpPr>
        <p:spPr>
          <a:xfrm>
            <a:off x="462700" y="630355"/>
            <a:ext cx="8229600" cy="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Sketches, Constraints, Extrude, Revolve, Pocket</a:t>
            </a:r>
            <a:endParaRPr/>
          </a:p>
          <a:p>
            <a:pPr indent="0" lvl="0" marL="0" rtl="0" algn="l">
              <a:spcBef>
                <a:spcPts val="0"/>
              </a:spcBef>
              <a:spcAft>
                <a:spcPts val="0"/>
              </a:spcAft>
              <a:buNone/>
            </a:pPr>
            <a:r>
              <a:t/>
            </a:r>
            <a:endParaRPr/>
          </a:p>
        </p:txBody>
      </p:sp>
      <p:pic>
        <p:nvPicPr>
          <p:cNvPr id="106" name="Google Shape;106;p16"/>
          <p:cNvPicPr preferRelativeResize="0"/>
          <p:nvPr/>
        </p:nvPicPr>
        <p:blipFill>
          <a:blip r:embed="rId3">
            <a:alphaModFix/>
          </a:blip>
          <a:stretch>
            <a:fillRect/>
          </a:stretch>
        </p:blipFill>
        <p:spPr>
          <a:xfrm>
            <a:off x="462700" y="1331193"/>
            <a:ext cx="6172201" cy="347428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Custom 218">
      <a:dk1>
        <a:srgbClr val="000000"/>
      </a:dk1>
      <a:lt1>
        <a:srgbClr val="FFFFFF"/>
      </a:lt1>
      <a:dk2>
        <a:srgbClr val="5B595A"/>
      </a:dk2>
      <a:lt2>
        <a:srgbClr val="CFD4D4"/>
      </a:lt2>
      <a:accent1>
        <a:srgbClr val="CC0202"/>
      </a:accent1>
      <a:accent2>
        <a:srgbClr val="228AFF"/>
      </a:accent2>
      <a:accent3>
        <a:srgbClr val="FBC82F"/>
      </a:accent3>
      <a:accent4>
        <a:srgbClr val="253E91"/>
      </a:accent4>
      <a:accent5>
        <a:srgbClr val="F68D0C"/>
      </a:accent5>
      <a:accent6>
        <a:srgbClr val="257E12"/>
      </a:accent6>
      <a:hlink>
        <a:srgbClr val="144C72"/>
      </a:hlink>
      <a:folHlink>
        <a:srgbClr val="8C9D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